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81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82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  <p:sldId id="366" r:id="rId109"/>
    <p:sldId id="367" r:id="rId110"/>
    <p:sldId id="368" r:id="rId111"/>
    <p:sldId id="369" r:id="rId112"/>
    <p:sldId id="370" r:id="rId113"/>
    <p:sldId id="371" r:id="rId114"/>
    <p:sldId id="372" r:id="rId115"/>
    <p:sldId id="373" r:id="rId116"/>
    <p:sldId id="374" r:id="rId117"/>
    <p:sldId id="375" r:id="rId118"/>
    <p:sldId id="376" r:id="rId119"/>
    <p:sldId id="377" r:id="rId120"/>
    <p:sldId id="378" r:id="rId121"/>
    <p:sldId id="379" r:id="rId122"/>
    <p:sldId id="380" r:id="rId123"/>
  </p:sldIdLst>
  <p:sldSz cx="12192000" cy="6858000"/>
  <p:notesSz cx="6858000" cy="9144000"/>
  <p:embeddedFontLst>
    <p:embeddedFont>
      <p:font typeface="Open Sans" panose="020B0606030504020204" pitchFamily="34" charset="0"/>
      <p:regular r:id="rId125"/>
      <p:bold r:id="rId126"/>
      <p:italic r:id="rId127"/>
      <p:boldItalic r:id="rId1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44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font" Target="fonts/font4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129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24D19-5C37-43CC-86A8-F26A713AA3F1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89665-09CE-4318-AAFE-3F3B079254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23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A5BBDE7-194F-4948-B60A-2AEECC7D16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B7D977E-8643-4928-A51E-E0805CBEF85A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10524F3F-2238-428C-9F67-5DAF295C842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FD3E7C1C-5855-438F-89D6-D24F24D70F0E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F735220-6263-4D33-9825-3D1574C4EC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C7D6C8C-0BC4-4499-A866-70678AE1CF82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A680933E-D844-44FA-92F9-16DE65C506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9EE279C-0044-4347-A011-936FDD668681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3A06CFD-2871-431A-8A0F-81926421D1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E14EB54-7ADF-45BF-8B72-A1EF887D3DD0}" type="slidenum">
              <a:t>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1FD50C5-D06A-4E11-B116-8E75B5AA1A6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9A4646E-57FF-4B34-85B6-CC4A3C29D382}" type="slidenum">
              <a:t>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6B23F0B-F3F0-42D7-9C9E-29127CCCF38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CCAFFAD-0138-4197-A4C7-F7A03D9051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0EF80A-51E7-0FAF-AF16-20D7417FC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8" y="42390"/>
            <a:ext cx="12136544" cy="677322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73D0DDA-7C6A-0502-A139-923F9916736D}"/>
              </a:ext>
            </a:extLst>
          </p:cNvPr>
          <p:cNvSpPr txBox="1"/>
          <p:nvPr/>
        </p:nvSpPr>
        <p:spPr>
          <a:xfrm>
            <a:off x="-1" y="2459629"/>
            <a:ext cx="6096001" cy="2123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99" b="1" dirty="0">
                <a:solidFill>
                  <a:schemeClr val="accent3">
                    <a:lumMod val="75000"/>
                  </a:schemeClr>
                </a:solidFill>
              </a:rPr>
              <a:t>29° Domingo do</a:t>
            </a:r>
          </a:p>
          <a:p>
            <a:r>
              <a:rPr lang="pt-BR" sz="6599" b="1" dirty="0">
                <a:solidFill>
                  <a:schemeClr val="accent3">
                    <a:lumMod val="75000"/>
                  </a:schemeClr>
                </a:solidFill>
              </a:rPr>
              <a:t>Tempo Comum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E5432C0-E5A9-6E3D-7E76-84247BB98C6E}"/>
              </a:ext>
            </a:extLst>
          </p:cNvPr>
          <p:cNvSpPr txBox="1"/>
          <p:nvPr/>
        </p:nvSpPr>
        <p:spPr>
          <a:xfrm>
            <a:off x="1715735" y="4895927"/>
            <a:ext cx="6961956" cy="1938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599" b="1" dirty="0">
                <a:solidFill>
                  <a:schemeClr val="bg1">
                    <a:lumMod val="95000"/>
                  </a:schemeClr>
                </a:solidFill>
              </a:rPr>
              <a:t>Paróquia Nome</a:t>
            </a:r>
          </a:p>
          <a:p>
            <a:r>
              <a:rPr lang="pt-BR" sz="5399" dirty="0">
                <a:solidFill>
                  <a:schemeClr val="bg1">
                    <a:lumMod val="95000"/>
                  </a:schemeClr>
                </a:solidFill>
              </a:rPr>
              <a:t>Diocese de Apucarana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Comentário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1693862"/>
            <a:ext cx="11601450" cy="4431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800" b="1" i="0" u="none" dirty="0">
                <a:solidFill>
                  <a:srgbClr val="92D050"/>
                </a:solidFill>
                <a:latin typeface="Open Sans"/>
              </a:rPr>
              <a:t>C.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liturgia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de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hoje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,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equaciona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perfeitamente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relação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entre as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realidades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de Deus e as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realidades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do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mundo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. 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expressão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“Dai, pois, a César o que é de César, e a Deus o que é de Deus”,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Comentário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6791" y="2050137"/>
            <a:ext cx="11601450" cy="40626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revela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que Deus é a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nossa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prioridade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absoluta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e que é a Ele que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devemos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subordinar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toda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nossa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existência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; mas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avisa-nos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também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que Deus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nos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convoca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a um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compromisso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efetivo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com a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construção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do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mundo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Comentário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6791" y="2048047"/>
            <a:ext cx="11601450" cy="4431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800" b="1" i="0" u="none" dirty="0">
                <a:solidFill>
                  <a:srgbClr val="FFFFFF"/>
                </a:solidFill>
                <a:latin typeface="Open Sans"/>
              </a:rPr>
              <a:t>Como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discípulos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missionários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do Senhor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obedecemos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às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leis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civis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justas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,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sem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abandonar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as leis de Deus, que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são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as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fundamentais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.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Iniciemos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nossa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Santa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Missa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, cantando: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Inicial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17445"/>
            <a:ext cx="11601450" cy="2954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800" b="1" i="0" u="none" dirty="0">
                <a:solidFill>
                  <a:srgbClr val="92D050"/>
                </a:solidFill>
                <a:latin typeface="Open Sans"/>
              </a:rPr>
              <a:t>1.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Como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membro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desta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Igreja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peregrina,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recebi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de Jesus Cristo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uma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missão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, de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levar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a Boa-Nova 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toda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gente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, 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verdade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, 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paz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e o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perdão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Inicial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86025"/>
            <a:ext cx="11601450" cy="33239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i="0" u="none" dirty="0">
                <a:solidFill>
                  <a:srgbClr val="92D050"/>
                </a:solidFill>
                <a:latin typeface="Open Sans"/>
              </a:rPr>
              <a:t>R. Envia,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envia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Senhor,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operários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para a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messe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.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Escuta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escuta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esta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prece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multidões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te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esperam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Senhor!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Inicial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094458"/>
            <a:ext cx="11601450" cy="41549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i="0" u="none" dirty="0">
                <a:solidFill>
                  <a:srgbClr val="92D050"/>
                </a:solidFill>
                <a:latin typeface="Open Sans"/>
              </a:rPr>
              <a:t>2.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Por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caminhos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tão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difíceis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,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muita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gente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vai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andando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sem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ter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rumo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e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direção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.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Não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conhecem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verdade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do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Evangelho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, que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liberta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e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dá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força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ao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coração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Inicial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43570"/>
            <a:ext cx="11601450" cy="33239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i="0" u="none" dirty="0">
                <a:solidFill>
                  <a:srgbClr val="92D050"/>
                </a:solidFill>
                <a:latin typeface="Open Sans"/>
              </a:rPr>
              <a:t>R. Envia,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envia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Senhor,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operários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para a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messe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.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Escuta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escuta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esta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prece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multidões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te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esperam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Senhor!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Inicial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244039"/>
            <a:ext cx="11601450" cy="36933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800" b="1" i="0" u="none" dirty="0">
                <a:solidFill>
                  <a:srgbClr val="92D050"/>
                </a:solidFill>
                <a:latin typeface="Open Sans"/>
              </a:rPr>
              <a:t>3.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missão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nos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acompanha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dia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dia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,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na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escola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, no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trabalho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e no lar.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Precisamos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ser no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mundo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testemunhas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pra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que Deus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possa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em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nós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se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revelar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Inicial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19469"/>
            <a:ext cx="11601450" cy="33239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i="0" u="none" dirty="0">
                <a:solidFill>
                  <a:srgbClr val="92D050"/>
                </a:solidFill>
                <a:latin typeface="Open Sans"/>
              </a:rPr>
              <a:t>R. Envia,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envia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Senhor,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operários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para a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messe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.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Escuta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escuta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esta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prece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multidões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te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esperam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, Senhor!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Saudação e Acolhida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05137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 dirty="0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 dirty="0">
                <a:solidFill>
                  <a:srgbClr val="FFFFFF"/>
                </a:solidFill>
                <a:latin typeface="Open Sans"/>
              </a:rPr>
              <a:t> Em </a:t>
            </a:r>
            <a:r>
              <a:rPr sz="3900" b="1" i="0" u="none" dirty="0" err="1">
                <a:solidFill>
                  <a:srgbClr val="FFFFFF"/>
                </a:solidFill>
                <a:latin typeface="Open Sans"/>
              </a:rPr>
              <a:t>nome</a:t>
            </a:r>
            <a:r>
              <a:rPr sz="3900" b="1" i="0" u="none" dirty="0">
                <a:solidFill>
                  <a:srgbClr val="FFFFFF"/>
                </a:solidFill>
                <a:latin typeface="Open Sans"/>
              </a:rPr>
              <a:t> do Pai e do Filho e do </a:t>
            </a:r>
            <a:r>
              <a:rPr sz="3900" b="1" i="0" u="none" dirty="0" err="1">
                <a:solidFill>
                  <a:srgbClr val="FFFFFF"/>
                </a:solidFill>
                <a:latin typeface="Open Sans"/>
              </a:rPr>
              <a:t>Espírito</a:t>
            </a:r>
            <a:r>
              <a:rPr sz="3900" b="1" i="0" u="none" dirty="0">
                <a:solidFill>
                  <a:srgbClr val="FFFFFF"/>
                </a:solidFill>
                <a:latin typeface="Open Sans"/>
              </a:rPr>
              <a:t> Santo.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502943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 dirty="0">
                <a:solidFill>
                  <a:srgbClr val="92D050"/>
                </a:solidFill>
                <a:latin typeface="Open Sans"/>
              </a:rPr>
              <a:t>T. </a:t>
            </a:r>
            <a:r>
              <a:rPr sz="3900" b="1" i="0" u="none" dirty="0" err="1">
                <a:solidFill>
                  <a:srgbClr val="92D050"/>
                </a:solidFill>
                <a:latin typeface="Open Sans"/>
              </a:rPr>
              <a:t>Amém</a:t>
            </a:r>
            <a:r>
              <a:rPr sz="3900" b="1" i="0" u="none" dirty="0">
                <a:solidFill>
                  <a:srgbClr val="92D050"/>
                </a:solidFill>
                <a:latin typeface="Open Sans"/>
              </a:rPr>
              <a:t>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Saudação e Acolhida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1898939"/>
            <a:ext cx="11601450" cy="22159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800" b="1" i="0" u="none" dirty="0">
                <a:solidFill>
                  <a:srgbClr val="92D050"/>
                </a:solidFill>
                <a:latin typeface="Open Sans"/>
              </a:rPr>
              <a:t>P.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graça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de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nosso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Senhor Jesus Cristo, o amor do Pai e a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comunhão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do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Espírito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Santo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estejam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convosco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1" y="4457700"/>
            <a:ext cx="11091718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800" b="1" i="0" u="none" dirty="0">
                <a:solidFill>
                  <a:srgbClr val="92D050"/>
                </a:solidFill>
                <a:latin typeface="Open Sans"/>
              </a:rPr>
              <a:t>T.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Bendito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seja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Deus, que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nos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reuniu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no amor de Cristo.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Ato Penitencial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5274" y="2140624"/>
            <a:ext cx="11601450" cy="40626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1" i="0" u="none" dirty="0">
                <a:solidFill>
                  <a:srgbClr val="92D050"/>
                </a:solidFill>
                <a:latin typeface="Open Sans"/>
              </a:rPr>
              <a:t>P.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No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dia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em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que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celebramos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vitória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de Cristo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sobre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o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pecado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e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sabre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morte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,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também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nós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somos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convidados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morrer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para o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pecado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e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ressurgir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para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uma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vida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nova.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Reconheçamo-nos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necessitados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da </a:t>
            </a:r>
            <a:r>
              <a:rPr sz="4400" b="1" i="0" u="none" dirty="0" err="1">
                <a:solidFill>
                  <a:srgbClr val="FFFFFF"/>
                </a:solidFill>
                <a:latin typeface="Open Sans"/>
              </a:rPr>
              <a:t>misericórdia</a:t>
            </a:r>
            <a:r>
              <a:rPr sz="4400" b="1" i="0" u="none" dirty="0">
                <a:solidFill>
                  <a:srgbClr val="FFFFFF"/>
                </a:solidFill>
                <a:latin typeface="Open Sans"/>
              </a:rPr>
              <a:t> do Pai.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Penitencial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05137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1.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Senhor, que sois o caminho que leva ao Pai.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3833812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Senhor, piedade, piedade de nós! Senhor, piedade, piedade de nós! (bis)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Penitencial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67000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2.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Cristo, que sois a verdade que ilumina os povos.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171950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Cristo, piedade, piedade de nós! Cristo, piedade, piedade de nós! (bis)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Penitencial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67000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3.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Senhor, que sois a vida que renova o mundo.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171950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Senhor, piedade, piedade de nós! Senhor, piedade, piedade de nós! (bis)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Ato Penitencial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67000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Deus todo-poderoso tenha compaixão de nós, perdoe os nossos pecados e nos conduza à vida eterna.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84822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Amém!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Glória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Glória a Deus nas alturas, e paz na terra aos homens por Ele amados. Senhor Deus, Rei dos Céus, Deus Pai todo-poderoso, nós vos louvamos, nós vos bendizemos, nós vos adoramos, nós vos glorificamos, nós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Glória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vos damos graças, por Vossa imensa glória. Senhor Jesus Cristo, Filho Unigênito, Senhor Deus, Cordeiro de Deus, Filho de Deus Pai: vós que tirais o pecado do mundo, tende piedade de nós; vós que tirais 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Glória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pecado do mundo, acolhei a nossa súplica; vós que estais à direita do Pai, tende piedade de nós. Só vós sois o Santo; só vós, o Senhor; só vós, o Altíssimo, Jesus Cristo; com o Espírito Santo, na glória de Deus Pai.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Glória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09706" y="3757612"/>
            <a:ext cx="2715488" cy="92333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6000" b="1" i="0" u="none" dirty="0" err="1">
                <a:solidFill>
                  <a:srgbClr val="92D050"/>
                </a:solidFill>
                <a:latin typeface="Open Sans"/>
              </a:rPr>
              <a:t>Amém</a:t>
            </a:r>
            <a:r>
              <a:rPr sz="6000" b="1" i="0" u="none" dirty="0">
                <a:solidFill>
                  <a:srgbClr val="92D050"/>
                </a:solidFill>
                <a:latin typeface="Open Sans"/>
              </a:rPr>
              <a:t>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Oração Coleta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6791" y="2296246"/>
            <a:ext cx="11601450" cy="33239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i="0" u="none" dirty="0">
                <a:solidFill>
                  <a:srgbClr val="92D050"/>
                </a:solidFill>
                <a:latin typeface="Open Sans"/>
              </a:rPr>
              <a:t>P.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Deus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eterno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e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todo-poderoso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,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tornai-nos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dispostos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a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obedecer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sempre à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vossa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vontade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e a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vos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servir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de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coração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Open Sans"/>
              </a:rPr>
              <a:t>sincero</a:t>
            </a:r>
            <a:r>
              <a:rPr sz="5400" b="1" i="0" u="none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Oração Coleta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954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800" b="1" i="0" u="none" dirty="0">
                <a:solidFill>
                  <a:srgbClr val="FFFFFF"/>
                </a:solidFill>
                <a:latin typeface="Open Sans"/>
              </a:rPr>
              <a:t>Por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nosso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Senhor Jesus Cristo,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vosso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Filho, que é Deus, e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convosco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vive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e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reina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,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na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unidade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do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Espírito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Santo,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por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todos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os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séculos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 dos </a:t>
            </a:r>
            <a:r>
              <a:rPr sz="4800" b="1" i="0" u="none" dirty="0" err="1">
                <a:solidFill>
                  <a:srgbClr val="FFFFFF"/>
                </a:solidFill>
                <a:latin typeface="Open Sans"/>
              </a:rPr>
              <a:t>séculos</a:t>
            </a:r>
            <a:r>
              <a:rPr sz="4800" b="1" i="0" u="none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Oração Coleta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7240" y="3757612"/>
            <a:ext cx="3180422" cy="8309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5400" b="1" i="0" u="none" dirty="0">
                <a:solidFill>
                  <a:srgbClr val="92D050"/>
                </a:solidFill>
                <a:latin typeface="Open Sans"/>
              </a:rPr>
              <a:t>T. </a:t>
            </a:r>
            <a:r>
              <a:rPr sz="5400" b="1" i="0" u="none" dirty="0" err="1">
                <a:solidFill>
                  <a:srgbClr val="92D050"/>
                </a:solidFill>
                <a:latin typeface="Open Sans"/>
              </a:rPr>
              <a:t>Amém</a:t>
            </a:r>
            <a:r>
              <a:rPr sz="5400" b="1" i="0" u="none" dirty="0">
                <a:solidFill>
                  <a:srgbClr val="92D050"/>
                </a:solidFill>
                <a:latin typeface="Open Sans"/>
              </a:rPr>
              <a:t>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Refrão Orante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2159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800" b="1" i="0" u="none" dirty="0">
                <a:solidFill>
                  <a:srgbClr val="92D050"/>
                </a:solidFill>
                <a:latin typeface="Open Sans"/>
              </a:rPr>
              <a:t>Senhor, que a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tua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Palavra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transforme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a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nossa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vida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.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Queremos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caminhar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, com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retidão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,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na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4800" b="1" i="0" u="none" dirty="0" err="1">
                <a:solidFill>
                  <a:srgbClr val="92D050"/>
                </a:solidFill>
                <a:latin typeface="Open Sans"/>
              </a:rPr>
              <a:t>tua</a:t>
            </a:r>
            <a:r>
              <a:rPr sz="4800" b="1" i="0" u="none" dirty="0">
                <a:solidFill>
                  <a:srgbClr val="92D050"/>
                </a:solidFill>
                <a:latin typeface="Open Sans"/>
              </a:rPr>
              <a:t> luz.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367087"/>
            <a:ext cx="11849100" cy="590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92D050"/>
                </a:solidFill>
                <a:latin typeface="Open Sans"/>
              </a:rPr>
              <a:t>I LEITURA – IS 45,1.4-6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148137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LEITURA DO LIVRO DO PROFETA ISAÍAS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Isto diz o Senhor sobre Ciro, seu Ungido: “Tomei-o pela mão para submeter os povos ao seu domínio, dobrar o orgulho dos reis, abrir todas as portas à sua marcha, e para não deixar trancar os portões.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Por causa de meu servo Jacó, e de meu eleito Israel, chamei-te pelo nome; reservei-te, e não me reconheceste. Eu sou o Senhor, não existe outro: fora de mim não há deus.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Armei-te guerreiro, sem me reconheceres, para que todos saibam, do oriente ao ocidente, que fora de mim outro não existe. Eu sou o Senhor, não há outro”.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34327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Palavra do Senhor.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171950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Graças a Deus.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Salmo Responsorial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28950"/>
            <a:ext cx="11849100" cy="590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92D050"/>
                </a:solidFill>
                <a:latin typeface="Open Sans"/>
              </a:rPr>
              <a:t>SALMO RESPONSORIAL 95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3810000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Ó família das nações, dai ao Senhor poder e glória.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Salmo Responsorial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1.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Cantai ao Senhor Deus um canto novo, cantai ao Senhor Deus, ó terra inteira! Manifestai a sua glória entre as nações, e entre os povos do universo seus prodígios!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Salmo Responsorial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419475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Ó família das nações, dai ao Senhor poder e glória.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Salmo Responsorial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2.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Pois Deus é grande e muito digno de louvor, é mais terrível e maior que os outros deuses, porque um nada são os deuses dos pagãos. Foi o Senhor e nosso Deus quem fez os céus.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Salmo Responsorial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419475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Ó família das nações, dai ao Senhor poder e glória.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Salmo Responsorial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3.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Ó família das nações, dai ao Senhor, ó nações, dai ao Senhor poder e glória, dai-lhe a glória que é devida ao seu nome! Oferecei um sacrifício nos seus átrios.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Salmo Responsorial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419475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Ó família das nações, dai ao Senhor poder e glória.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Salmo Responsorial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4.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Adorai-o no esplendor da santidade, terra inteira, estremecei diante dele! Publicai entre as nações: “Reina o Senhor!” pois os povos ele julga com justiça.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Salmo Responsorial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419475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Ó família das nações, dai ao Senhor poder e glória.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28950"/>
            <a:ext cx="11849100" cy="590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92D050"/>
                </a:solidFill>
                <a:latin typeface="Open Sans"/>
              </a:rPr>
              <a:t>II LEITURA – 1TS 1,1-5B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3810000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LEITURA DA PRIMEIRA CARTA DE SÃO PAULO AOS TESSALONICENSES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Paulo, Silvano e Timóteo, à Igreja dos tessalonicenses, reunida em Deus Pai e no Senhor Jesus Cristo: a vós, graça e paz! Damos graças a Deus por todos vós, lembrando-vos sempre em nossas orações.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Diante de Deus, nosso Pai, recordamos sem cessar a atuação da vossa fé, o esforço da vossa caridade e a firmeza da vossa esperança em nosso Senhor Jesus Cristo.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066925"/>
            <a:ext cx="11601450" cy="405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Sabemos, irmãos amados por Deus, que sois do número dos escolhidos. Porque o nosso evangelho não chegou até vós somente por meio de palavras, mas também mediante a força que é o Espírito Santo; e isso, com toda a abundância.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34327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Palavra do Senhor.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171950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Graças a Deus.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Aclamação ao Evangelho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09850"/>
            <a:ext cx="1184910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R. Aleluia, Aleluia! Aleluia, Aleluia!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3314700"/>
            <a:ext cx="1160145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FFFFFF"/>
                </a:solidFill>
                <a:latin typeface="Open Sans"/>
              </a:rPr>
              <a:t>Como astros no mundo vós resplandeçais, mensagem de vida ao mundo anunciando, da vida a Palavra, com fé, proclameis, quais astros luzentes no mundo brilheis.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90825"/>
            <a:ext cx="11849100" cy="590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92D050"/>
                </a:solidFill>
                <a:latin typeface="Open Sans"/>
              </a:rPr>
              <a:t>EVANGELHO – MT 22,15-21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3571875"/>
            <a:ext cx="116014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FFFFFF"/>
                </a:solidFill>
                <a:latin typeface="Open Sans"/>
              </a:rPr>
              <a:t>PROCLAMAÇÃO DO EVANGELHO DE JESUS CRISTO SEGUNDO MATEUS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" y="4848225"/>
            <a:ext cx="1184910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T. Glória a vós, Senhor.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Naquele tempo, Os fariseus fizeram um plano para apanhar Jesus em alguma palavra. Então mandaram os seus discípulos, junto com alguns do partido de Herodes, para dizerem a Jesus: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“Mestre, sabemos que és verdadeiro e que, de fato, ensinas o caminho de Deus. Não te deixas influenciar pela opinião dos outros, pois não julgas um homem pelas aparências.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Dize-nos, pois, o que pensas: É lícito ou não pagar imposto a César?” Jesus percebeu a maldade deles e disse: “Hipócritas! Por que me preparais uma armadilha? Mostrai-me a moeda do imposto!”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Levaram-lhe então a moeda. E Jesus disse: “De quem é a figura e a inscrição desta moeda?” Eles responderam: “De César”. Jesus então lhes disse: “Dai, pois, a César o que é de César, e a Deus o que é de Deus”.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34327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Palavra da Salvação.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171950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Glória a vós, Senhor.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da Palavra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95750" y="3652837"/>
            <a:ext cx="4000500" cy="1038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6000" b="1" i="0" u="none">
                <a:solidFill>
                  <a:srgbClr val="92D050"/>
                </a:solidFill>
                <a:latin typeface="Open Sans"/>
              </a:rPr>
              <a:t>Homilia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Profissão de Fé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066925"/>
            <a:ext cx="11601450" cy="405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Creio em Deus-Pai, todo poderoso, criador do céu e da terra e em Jesus Cristo seu único filho Nosso Senhor, que foi concebido pelo poder do Espírito Santo. Nasceu da Virgem Maria, Padeceu sob Poncio Pilatos, Foi crucificado, morto e sepultado,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Profissão de Fé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desceu a mansão dos mortos, ressuscitou ao terceiro dia, subiu aos céus, está sentado à direita de Deus Pai, todo poderoso, de onde há de vir a julgar os vivos e os mortos.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Profissão de Fé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328862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Creio no Espírito Santo, na Santa Igreja Católica, na comunhão dos Santos, remissão dos pecados, na ressurreição da carne, e na vida eterna.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5186362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AMÉM.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Preces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Irmãos e irmãs, a exemplo do Apóstolo São Paulo, oremos, nós também, ao Pai celeste pela Igreja e por toda a humanidade, numa só voz: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Preces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757612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Ouvi, Senhor, a oração do vosso povo.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Preces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76525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1.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Pela Igreja, presente em todo o mundo, para que, guiada pelo Espírito Santo, continue a anunciar o Evangelho com coragem e esperança, sendo sinal de luz e acolhimento para toda a humanidade, rezemos ao Senhor.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Preces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757612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Ouvi, Senhor, a oração do vosso povo.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Preces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962275"/>
            <a:ext cx="1160145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2.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Pelos governantes e líderes das nações, para que atuem com justiça, ética e verdadeiro espírito de serviço, promovendo a paz, a dignidade e o bem comum de todos os povos, rezemos ao Senhor.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Preces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757612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Ouvi, Senhor, a oração do vosso povo.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Preces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962275"/>
            <a:ext cx="1160145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3.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Pelos missionários e missionárias, que sejam protegidos e fortalecidos na árdua missão de anunciar a Boa Nova, especialmente nos lugares mais remotos, difíceis e necessitados do mundo, rezemos ao Senhor.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Preces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757612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Ouvi, Senhor, a oração do vosso povo.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Preces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324100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Senhor, Deus do universo, que acolheis as orações e ações de graças daqueles que se reúnem em Igreja, escutai os anseios do coração e as súplicas que vos apresentamos com toda confiança. Por Cristo, nosso Senhor.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5314950"/>
            <a:ext cx="1184910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T. Amém!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38150"/>
            <a:ext cx="688586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92D050"/>
                </a:solidFill>
                <a:latin typeface="Open Sans"/>
              </a:rPr>
              <a:t>Oração do Dizimista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Aceita, Senhor, com o meu Dízimo, a minha gratidão. Quero ser membro ativo da tua Igreja. O Senhor me dá tantos dons, a começar pela própria vida.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38150"/>
            <a:ext cx="688586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92D050"/>
                </a:solidFill>
                <a:latin typeface="Open Sans"/>
              </a:rPr>
              <a:t>Canto das Oferendas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1.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A fé é compromisso que é preciso repartir em terras bem distantes ou em nosso próprio lar. Nós somos missionários, eis a nossa vocação: Jesus convida a todos, ai de mim se eu me calar!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38150"/>
            <a:ext cx="688586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92D050"/>
                </a:solidFill>
                <a:latin typeface="Open Sans"/>
              </a:rPr>
              <a:t>Canto das Oferendas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Nesta mesa, ó Senhor, apresentamos pão e vinho, dons da terra e do trabalho. Pela Igreja Missionária vos louvamos, vede a messe que precisa de operários (bis).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38150"/>
            <a:ext cx="688586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92D050"/>
                </a:solidFill>
                <a:latin typeface="Open Sans"/>
              </a:rPr>
              <a:t>Canto das Oferendas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2.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Há muitos consagrados anunciando sem temer, e tantos perseguidos dando a vida pela fé. Mas quem faz de sua vida um sinal de comunhão, também dá testemunho, nos convida à conversão.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38150"/>
            <a:ext cx="688586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92D050"/>
                </a:solidFill>
                <a:latin typeface="Open Sans"/>
              </a:rPr>
              <a:t>Canto das Oferendas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Nesta mesa, ó Senhor, apresentamos pão e vinho, dons da terra e do trabalho. Pela Igreja Missionária vos louvamos, vede a messe que precisa de operários (bis).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324100"/>
            <a:ext cx="11601450" cy="1714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Orai, irmãos e irmãs, para que para que o sacrifício da Igreja, nesta pausa restauradora rumo ao céu, seja aceito por Deus Pai todo-poderoso.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171950"/>
            <a:ext cx="11601450" cy="1714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T. Receba o Senhor por tuas mãos este sacrifício, para glória do seu nome, para nosso bem e de toda a sua santa Igreja.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324100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Concedei-nos, Senhor, nós vos pedimos, que possamos, com liberdade de coração, servir ao vosso altar para que vossa graça nos purifique e nos renovem estes mistérios que celebramos em vossa honra. Por Cristo, nosso Senhor.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5314950"/>
            <a:ext cx="1184910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T. Amém!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257425"/>
            <a:ext cx="11601450" cy="10156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 dirty="0">
                <a:solidFill>
                  <a:srgbClr val="92D050"/>
                </a:solidFill>
                <a:latin typeface="Open Sans"/>
              </a:rPr>
              <a:t>P:</a:t>
            </a:r>
            <a:r>
              <a:rPr sz="3300" b="1" i="0" u="none" dirty="0">
                <a:solidFill>
                  <a:srgbClr val="FFFFFF"/>
                </a:solidFill>
                <a:latin typeface="Open Sans"/>
              </a:rPr>
              <a:t> O Senhor </a:t>
            </a:r>
            <a:r>
              <a:rPr sz="3300" b="1" i="0" u="none" dirty="0" err="1">
                <a:solidFill>
                  <a:srgbClr val="FFFFFF"/>
                </a:solidFill>
                <a:latin typeface="Open Sans"/>
              </a:rPr>
              <a:t>esteja</a:t>
            </a:r>
            <a:r>
              <a:rPr sz="33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3300" b="1" i="0" u="none" dirty="0" err="1">
                <a:solidFill>
                  <a:srgbClr val="FFFFFF"/>
                </a:solidFill>
                <a:latin typeface="Open Sans"/>
              </a:rPr>
              <a:t>convosco</a:t>
            </a:r>
            <a:r>
              <a:rPr sz="3300" b="1" i="0" u="none" dirty="0">
                <a:solidFill>
                  <a:srgbClr val="FFFFFF"/>
                </a:solidFill>
                <a:latin typeface="Open Sans"/>
              </a:rPr>
              <a:t>. </a:t>
            </a:r>
            <a:endParaRPr lang="pt-BR" sz="3300" b="1" i="0" u="none" dirty="0">
              <a:solidFill>
                <a:srgbClr val="FFFFFF"/>
              </a:solidFill>
              <a:latin typeface="Open Sans"/>
            </a:endParaRPr>
          </a:p>
          <a:p>
            <a:pPr algn="l"/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Todos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: Ele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está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 no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meio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 de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nós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3533775"/>
            <a:ext cx="11601450" cy="10156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 dirty="0">
                <a:solidFill>
                  <a:srgbClr val="92D050"/>
                </a:solidFill>
                <a:latin typeface="Open Sans"/>
              </a:rPr>
              <a:t>P:</a:t>
            </a:r>
            <a:r>
              <a:rPr sz="33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3300" b="1" i="0" u="none" dirty="0" err="1">
                <a:solidFill>
                  <a:srgbClr val="FFFFFF"/>
                </a:solidFill>
                <a:latin typeface="Open Sans"/>
              </a:rPr>
              <a:t>Corações</a:t>
            </a:r>
            <a:r>
              <a:rPr sz="33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3300" b="1" i="0" u="none" dirty="0" err="1">
                <a:solidFill>
                  <a:srgbClr val="FFFFFF"/>
                </a:solidFill>
                <a:latin typeface="Open Sans"/>
              </a:rPr>
              <a:t>ao</a:t>
            </a:r>
            <a:r>
              <a:rPr sz="3300" b="1" i="0" u="none" dirty="0">
                <a:solidFill>
                  <a:srgbClr val="FFFFFF"/>
                </a:solidFill>
                <a:latin typeface="Open Sans"/>
              </a:rPr>
              <a:t> alto. </a:t>
            </a:r>
            <a:endParaRPr lang="pt-BR" sz="3300" b="1" i="0" u="none" dirty="0">
              <a:solidFill>
                <a:srgbClr val="FFFFFF"/>
              </a:solidFill>
              <a:latin typeface="Open Sans"/>
            </a:endParaRPr>
          </a:p>
          <a:p>
            <a:pPr algn="l"/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Todos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: O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nosso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coração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está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em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 Deus.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" y="4810125"/>
            <a:ext cx="11601450" cy="10156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 dirty="0">
                <a:solidFill>
                  <a:srgbClr val="92D050"/>
                </a:solidFill>
                <a:latin typeface="Open Sans"/>
              </a:rPr>
              <a:t>P:</a:t>
            </a:r>
            <a:r>
              <a:rPr sz="3300" b="1" i="0" u="none" dirty="0">
                <a:solidFill>
                  <a:srgbClr val="FFFFFF"/>
                </a:solidFill>
                <a:latin typeface="Open Sans"/>
              </a:rPr>
              <a:t> Demos </a:t>
            </a:r>
            <a:r>
              <a:rPr sz="3300" b="1" i="0" u="none" dirty="0" err="1">
                <a:solidFill>
                  <a:srgbClr val="FFFFFF"/>
                </a:solidFill>
                <a:latin typeface="Open Sans"/>
              </a:rPr>
              <a:t>graças</a:t>
            </a:r>
            <a:r>
              <a:rPr sz="3300" b="1" i="0" u="none" dirty="0">
                <a:solidFill>
                  <a:srgbClr val="FFFFFF"/>
                </a:solidFill>
                <a:latin typeface="Open Sans"/>
              </a:rPr>
              <a:t> </a:t>
            </a:r>
            <a:r>
              <a:rPr sz="3300" b="1" i="0" u="none" dirty="0" err="1">
                <a:solidFill>
                  <a:srgbClr val="FFFFFF"/>
                </a:solidFill>
                <a:latin typeface="Open Sans"/>
              </a:rPr>
              <a:t>ao</a:t>
            </a:r>
            <a:r>
              <a:rPr sz="3300" b="1" i="0" u="none" dirty="0">
                <a:solidFill>
                  <a:srgbClr val="FFFFFF"/>
                </a:solidFill>
                <a:latin typeface="Open Sans"/>
              </a:rPr>
              <a:t> Senhor, </a:t>
            </a:r>
            <a:r>
              <a:rPr sz="3300" b="1" i="0" u="none" dirty="0" err="1">
                <a:solidFill>
                  <a:srgbClr val="FFFFFF"/>
                </a:solidFill>
                <a:latin typeface="Open Sans"/>
              </a:rPr>
              <a:t>nosso</a:t>
            </a:r>
            <a:r>
              <a:rPr sz="3300" b="1" i="0" u="none" dirty="0">
                <a:solidFill>
                  <a:srgbClr val="FFFFFF"/>
                </a:solidFill>
                <a:latin typeface="Open Sans"/>
              </a:rPr>
              <a:t> Deus. </a:t>
            </a:r>
            <a:endParaRPr lang="pt-BR" sz="3300" b="1" i="0" u="none" dirty="0">
              <a:solidFill>
                <a:srgbClr val="FFFFFF"/>
              </a:solidFill>
              <a:latin typeface="Open Sans"/>
            </a:endParaRPr>
          </a:p>
          <a:p>
            <a:pPr algn="l"/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Todos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: É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nosso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dever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 e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nossa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 </a:t>
            </a:r>
            <a:r>
              <a:rPr sz="3300" b="1" i="0" u="none" dirty="0" err="1">
                <a:solidFill>
                  <a:srgbClr val="92D050"/>
                </a:solidFill>
                <a:latin typeface="Open Sans"/>
              </a:rPr>
              <a:t>salvação</a:t>
            </a:r>
            <a:r>
              <a:rPr sz="3300" b="1" i="0" u="none" dirty="0">
                <a:solidFill>
                  <a:srgbClr val="92D050"/>
                </a:solidFill>
                <a:latin typeface="Open Sans"/>
              </a:rPr>
              <a:t>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405062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Na verdade, é digno e justo, é nosso dever e salvação dar-vos graças, sempre e em todo lugar, Pai das misericórdias e Deus fiel, pois nos destes vosso Filho Jesus Cristo, como Senhor e Redentor.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76525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FFFFFF"/>
                </a:solidFill>
                <a:latin typeface="Open Sans"/>
              </a:rPr>
              <a:t>Ele sempre se mostrou cheio de misericórdia para com os pequenos e os pobres, os doentes e os pecadores, e se fez próximo dos aflitos e oprimidos. Por sua palavra e ação anunciou ao mundo que sois Pai e cuidais de todos os vossos filhos e filhas.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Por isso, com todos os Anjos e Santos, nós vos louvamos e bendizemos, e proclamamos o hino de vossa glória, cantando (dizendo) sem cessar: Santo, Santo, Santo...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Santo, Santo, Santo, Senhor Deus do universo, o céu e a terra proclamam a vossa glória, hosana nas alturas, bendito o que vem em Nome do Senhor, hosana nas alturas.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76525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Na verdade, vós sois Santo e digno de louvor, ó Deus, que amais os seres humanos e sempre os acompanhais no caminho da vida. Na verdade, é bendito o vosso Filho, presente no meio de nós, quando nos reunimos por seu amor.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67000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Como outrora aos discípulos de Emaús, ele nos revela as Escrituras e parte o Pão para nós.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84822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Bendito o vosso Filho, presente entre nós!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09850"/>
            <a:ext cx="1160145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Por isso, nós vos suplicamos, Pai de bondade: enviai o vosso Espírito Santo para que santifique estes dons do pão e do vinho, e se tornem para nós o Corpo e ✟ o Sangue de nosso Senhor Jesus Cristo.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5029200"/>
            <a:ext cx="1184910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T. Enviai o vosso Espírito Santo!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7F8713F-A25B-3859-8F7A-C8CB25DCF8B6}"/>
              </a:ext>
            </a:extLst>
          </p:cNvPr>
          <p:cNvSpPr/>
          <p:nvPr/>
        </p:nvSpPr>
        <p:spPr>
          <a:xfrm>
            <a:off x="0" y="-92364"/>
            <a:ext cx="12192000" cy="6950364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86378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833687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Mistério da fé e do amor!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3662362"/>
            <a:ext cx="11601450" cy="1714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T. Todas as vezes que comemos deste pão e bebemos deste cálice, anunciamos, Senhor, a vossa morte, enquanto esperamos vossa vinda!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76525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Celebrando, pois, ó Pai santo, o memorial da Páscoa de Cristo, vosso Filho, nosso Salvador, anunciamos a obra do vosso amor; pela paixão e morte de cruz, vós o fizestes entrar na glória da ressurreição e o colocastes à vossa direita.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67000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FFFFFF"/>
                </a:solidFill>
                <a:latin typeface="Open Sans"/>
              </a:rPr>
              <a:t>Enquanto esperamos sua vinda gloriosa, nós vos oferecemos o Pão da vida e o Cálice da bênção.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84822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Aceitai, ó Senhor, a nossa oferta!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390775"/>
            <a:ext cx="11601450" cy="3429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Olhai com bondade a oferta da vossa Igreja; nela vos apresentamos o sacrifício pascal de Cristo, que nos foi entregue. E concedei que, pela força do Espírito do vosso amor, sejamos contados, agora e por toda a eternidade, entre os membros do vosso Filho, cujo Corpo e Sangue comungamos.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757612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O Espírito nos una num só corpo!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324100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Dignai-vos, Senhor, conduzir a vossa Igreja à perfeição na fé e no amor, em comunhão com o nosso Papa N. e o nosso Bispo N., com todos os bispos, presbíteros, diáconos e todo o povo que adquiristes para vós.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5314950"/>
            <a:ext cx="1184910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T. Confirmai na unidade a vossa Igreja.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76525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Abri os nossos olhos para perceber as necessidades dos irmãos e irmãs; inspirai-nos palavras e ações para confortar os cansados e oprimidos; fazei que os sirvamos de coração sincero, seguindo o exemplo e o mandamento de Cristo.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895600"/>
            <a:ext cx="11601450" cy="1714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FFFFFF"/>
                </a:solidFill>
                <a:latin typeface="Open Sans"/>
              </a:rPr>
              <a:t>Vossa Igreja seja testemunha viva da verdade e da liberdade, da justiça e da paz, para que toda a humanidade se reanime com uma nova esperança.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743450"/>
            <a:ext cx="1184910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T. Ajudai-nos a criar um mundo novo!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324100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Lembrai-vos dos nossos irmãos e irmãs (N. e N.), que adormeceram na paz do vosso Cristo, e de todos os falecidos, cuja fé só vós conhecestes: acolhei-os na luz da vossa face e, na ressurreição, concedei-lhes a plenitude da vida.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5314950"/>
            <a:ext cx="1184910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T. Concedei-lhes, ó Senhor, a luz eterna!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105025"/>
            <a:ext cx="11601450" cy="400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Concedei também a nós, no fim da nossa peregrinação terrestre, chegarmos todos à morada eterna, onde viveremos para sempre convosco e, com a Bem-aventurada Virgem Maria, Mãe de Deus, os Apóstolos e Mártires, (São N.: Santo do dia ou padroeiro) e todos os Santos, vos louvaremos e glorificaremos, por Jesus Cristo, vosso Filho.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Liturgia Eucarística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328862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Por Cristo, com Cristo, e em Cristo, a vós, Deus Pai todo-poderoso, na unidade do Espírito Santo, toda honra e toda glória, por todos os séculos dos séculos.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5186362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Amém!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Rito de Comunhão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2971800"/>
            <a:ext cx="11601450" cy="2971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92D050"/>
                </a:solidFill>
                <a:latin typeface="Open Sans"/>
              </a:rPr>
              <a:t>Todos:</a:t>
            </a:r>
            <a:r>
              <a:rPr sz="2850" b="1" i="0" u="none">
                <a:solidFill>
                  <a:srgbClr val="FFFFFF"/>
                </a:solidFill>
                <a:latin typeface="Open Sans"/>
              </a:rPr>
              <a:t> Pai Nosso que estais nos Céus, santificado seja o vosso Nome, venha a nós o vosso Reino, seja feita a vossa vontade assim na terra como no Céu. O pão nosso de cada dia nos dai hoje, perdoai-nos as nossas ofensas assim como nós perdoamos a quem nos tem ofendido, e não nos deixeis cair em tentação, mas livrai-nos do Mal.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Rito de Comunhão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76525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Livrai-nos de todos os males, ó Pai, e dai-nos hoje a vossa paz. Ajudados pela vossa misericórdia, sejamos sempre livres do pecado e protegidos de todos os perigos, enquanto aguardamos a feliz esperança e a vinda do nosso Salvador, Jesus Cristo.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Rito de Comunhão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419475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Vosso é o Reino, o poder e a glória para sempre.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Rito de Comunhão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324100"/>
            <a:ext cx="1160145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Senhor Jesus Cristo, dissestes aos vossos Apóstolos: Eu vos deixo a paz, eu vos dou a minha paz. Não olheis os nossos pecados, mas a fé que anima vossa Igreja; dai-lhe, segundo o vosso desejo, a paz e a unidade. Vós que sois Deus com o Pai e o Espírito Santo.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5314950"/>
            <a:ext cx="1184910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T. Amém!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Rito de Comunhão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34327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A paz do Senhor esteja sempre convoco!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171950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O amor de Cristo nos uniu.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Rito de Comunhão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962275"/>
            <a:ext cx="1160145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FFFFFF"/>
                </a:solidFill>
                <a:latin typeface="Open Sans"/>
              </a:rPr>
              <a:t>Cordeiro de Deus, que tirais o pecado do mundo, tende piedade de nós. Cordeiro de Deus, que tirais o pecado do mundo, tende piedade de nós. Cordeiro de Deus que tirais o pecado do mundo, dai-nos a paz.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Rito de Comunhão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895600"/>
            <a:ext cx="116014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Presid.:</a:t>
            </a:r>
            <a:r>
              <a:rPr sz="3300" b="1" i="0" u="none">
                <a:solidFill>
                  <a:srgbClr val="FFFFFF"/>
                </a:solidFill>
                <a:latin typeface="Open Sans"/>
              </a:rPr>
              <a:t> Eis o Cordeiro de Deus, que tira o pecado do mundo.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171950"/>
            <a:ext cx="116014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92D050"/>
                </a:solidFill>
                <a:latin typeface="Open Sans"/>
              </a:rPr>
              <a:t>Todos: Senhor, eu não sou digno de que entreis em minha morada, mas dizei uma palavra e serei salvo.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CAE95-7591-C170-2FCC-A5E66AB27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1451165-7975-440A-68BA-189BB40229DF}"/>
              </a:ext>
            </a:extLst>
          </p:cNvPr>
          <p:cNvSpPr/>
          <p:nvPr/>
        </p:nvSpPr>
        <p:spPr>
          <a:xfrm>
            <a:off x="0" y="-92364"/>
            <a:ext cx="12192000" cy="6950364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194871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Vinde também vós a minha vinha! Vede que há homens em ação! A colheita é grande, são poucos operários. Vinde, vinde trabalhar!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1.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Deus é o Pastor da nossa vida. Ele vai à frente, sendo luz. Assim, nada falta, Ele nos conduz. Vinde para ouvir a sua voz que diz: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Vinde também vós a minha vinha! Vede que há homens em ação! A colheita é grande, são poucos operários. Vinde, vinde trabalhar!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2.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Nós somos o povo deste Deus. Ele é amor, é compaixão. Assim, Ele cuida, nos dá proteção. Vinde para ouvir a sua voz que diz: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Vinde também vós a minha vinha! Vede que há homens em ação! A colheita é grande, são poucos operários. Vinde, vinde trabalhar!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743200"/>
            <a:ext cx="11601450" cy="270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3.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Deus é o sustento do existir. Forma o coração do povo seu. Assim, nos conhece e dá-se a conhecer, vinde para ouvir a sua voz que diz: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Vinde também vós a minha vinha! Vede que há homens em ação! A colheita é grande, são poucos operários. Vinde, vinde trabalhar!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4.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Ele nos envia a outros povos. Quer também uni-los à missão. Assim, um só corpo, unidos no Senhor, vinde para ouvir a sua voz que diz: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Vinde também vós a minha vinha! Vede que há homens em ação! A colheita é grande, são poucos operários. Vinde, vinde trabalhar!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5.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Com amor eterno, Deus nos ama. Nada poderá nos separar. Assim, a vida canta, vibra por amar. Vinde para ouvir a sua voz que diz: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Canto de Comunhão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Vinde também vós a minha vinha! Vede que há homens em ação! A colheita é grande, são poucos operários. Vinde, vinde trabalhar!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52437"/>
            <a:ext cx="6885860" cy="54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92D050"/>
                </a:solidFill>
                <a:latin typeface="Open Sans"/>
              </a:rPr>
              <a:t>Oração Pós-Comunhão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1990725"/>
            <a:ext cx="11601450" cy="3381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Concedei-nos, Senhor, colher os frutos da participação na Eucaristia, para que auxiliados pelos bens temporais, possamos conhecer as riquezas do vosso Reino. Por Cristo, nosso Senhor.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5524500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Amém!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Avisos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3292" y="3652837"/>
            <a:ext cx="3325415" cy="1038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6000" b="1" i="0" u="none">
                <a:solidFill>
                  <a:srgbClr val="92D050"/>
                </a:solidFill>
                <a:latin typeface="Open Sans"/>
              </a:rPr>
              <a:t>Avisos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Benção 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34327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O Senhor esteja convosco.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171950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Ele está no meio de nós.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Benção 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67000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O Deus de toda consolação disponha na sua paz os vossos dias e vos conceda os dons da sua bênção.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84822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Amém!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Benção 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05137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Sempre vos liberte de toda aflição e confirme os vossos corações em seu amor.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510087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Amém!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Benção 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67000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E assim, ricos em esperança, fé e caridade, possais viver praticando o bem e chegar felizes à vida eterna.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84822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Amém!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Benção 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2667000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P.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E a bênção de Deus todo-poderoso, Pai e Filho ✟ e Espírito Santo, desça sobre vós e permaneça para sempre.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848225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Amém!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Benção 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05137"/>
            <a:ext cx="116014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D.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A alegria do Senhor seja a vossa força; ide em paz e o Senhor vos acompanhe.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" y="4510087"/>
            <a:ext cx="11849100" cy="676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T. Graças a Deus.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1.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Ao ouvir o teu chamado, força viva que renova: “Ide pelo mundo inteiro anunciar a boa nova.”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Eu respondi: “Senhor, aqui estou, na Diocese de Apucarana. Para levar tua palavra com ardor, pois a missão a todos nos irmana”.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2.</a:t>
            </a:r>
            <a:r>
              <a:rPr sz="3900" b="1" i="0" u="none">
                <a:solidFill>
                  <a:srgbClr val="FFFFFF"/>
                </a:solidFill>
                <a:latin typeface="Open Sans"/>
              </a:rPr>
              <a:t> Todos somos convidados à evangelização, o batismo é nossa força pro trabalho em comunhão.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859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12192000" cy="53721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12192000" cy="38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66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3069" y="400050"/>
            <a:ext cx="6885860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92D050"/>
                </a:solidFill>
                <a:latin typeface="Open Sans"/>
              </a:rPr>
              <a:t>Canto 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" y="3081337"/>
            <a:ext cx="11601450" cy="2028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900" b="1" i="0" u="none">
                <a:solidFill>
                  <a:srgbClr val="92D050"/>
                </a:solidFill>
                <a:latin typeface="Open Sans"/>
              </a:rPr>
              <a:t>R. Eu respondi: “Senhor, aqui estou, na Diocese de Apucarana. Para levar tua palavra com ardor, pois a missão a todos nos irmana”.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4239</Words>
  <Application>Microsoft Office PowerPoint</Application>
  <PresentationFormat>Widescreen</PresentationFormat>
  <Paragraphs>290</Paragraphs>
  <Slides>122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122</vt:i4>
      </vt:variant>
    </vt:vector>
  </HeadingPairs>
  <TitlesOfParts>
    <vt:vector size="127" baseType="lpstr">
      <vt:lpstr>Times New Roman</vt:lpstr>
      <vt:lpstr>Arial</vt:lpstr>
      <vt:lpstr>Open Sans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Matheus Nascimento</cp:lastModifiedBy>
  <cp:revision>3</cp:revision>
  <dcterms:created xsi:type="dcterms:W3CDTF">2013-01-27T09:14:16Z</dcterms:created>
  <dcterms:modified xsi:type="dcterms:W3CDTF">2026-10-16T17:11:57Z</dcterms:modified>
  <cp:category/>
</cp:coreProperties>
</file>