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9"/>
  </p:notesMasterIdLst>
  <p:sldIdLst>
    <p:sldId id="256" r:id="rId2"/>
    <p:sldId id="257" r:id="rId3"/>
    <p:sldId id="72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4" r:id="rId12"/>
    <p:sldId id="275" r:id="rId13"/>
    <p:sldId id="276" r:id="rId14"/>
    <p:sldId id="42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746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  <p:sldId id="747" r:id="rId42"/>
    <p:sldId id="748" r:id="rId43"/>
    <p:sldId id="309" r:id="rId44"/>
    <p:sldId id="310" r:id="rId45"/>
    <p:sldId id="311" r:id="rId46"/>
    <p:sldId id="312" r:id="rId47"/>
    <p:sldId id="749" r:id="rId48"/>
    <p:sldId id="750" r:id="rId49"/>
    <p:sldId id="313" r:id="rId50"/>
    <p:sldId id="314" r:id="rId51"/>
    <p:sldId id="315" r:id="rId52"/>
    <p:sldId id="316" r:id="rId53"/>
    <p:sldId id="317" r:id="rId54"/>
    <p:sldId id="444" r:id="rId55"/>
    <p:sldId id="445" r:id="rId56"/>
    <p:sldId id="446" r:id="rId57"/>
    <p:sldId id="447" r:id="rId58"/>
    <p:sldId id="320" r:id="rId59"/>
    <p:sldId id="321" r:id="rId60"/>
    <p:sldId id="322" r:id="rId61"/>
    <p:sldId id="323" r:id="rId62"/>
    <p:sldId id="324" r:id="rId63"/>
    <p:sldId id="449" r:id="rId64"/>
    <p:sldId id="450" r:id="rId65"/>
    <p:sldId id="325" r:id="rId66"/>
    <p:sldId id="326" r:id="rId67"/>
    <p:sldId id="327" r:id="rId68"/>
    <p:sldId id="328" r:id="rId69"/>
    <p:sldId id="329" r:id="rId70"/>
    <p:sldId id="330" r:id="rId71"/>
    <p:sldId id="331" r:id="rId72"/>
    <p:sldId id="438" r:id="rId73"/>
    <p:sldId id="714" r:id="rId74"/>
    <p:sldId id="715" r:id="rId75"/>
    <p:sldId id="716" r:id="rId76"/>
    <p:sldId id="706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3" r:id="rId96"/>
    <p:sldId id="354" r:id="rId97"/>
    <p:sldId id="351" r:id="rId98"/>
    <p:sldId id="735" r:id="rId99"/>
    <p:sldId id="352" r:id="rId100"/>
    <p:sldId id="356" r:id="rId101"/>
    <p:sldId id="736" r:id="rId102"/>
    <p:sldId id="358" r:id="rId103"/>
    <p:sldId id="362" r:id="rId104"/>
    <p:sldId id="363" r:id="rId105"/>
    <p:sldId id="737" r:id="rId106"/>
    <p:sldId id="370" r:id="rId107"/>
    <p:sldId id="371" r:id="rId108"/>
    <p:sldId id="372" r:id="rId109"/>
    <p:sldId id="373" r:id="rId110"/>
    <p:sldId id="374" r:id="rId111"/>
    <p:sldId id="375" r:id="rId112"/>
    <p:sldId id="376" r:id="rId113"/>
    <p:sldId id="377" r:id="rId114"/>
    <p:sldId id="378" r:id="rId115"/>
    <p:sldId id="379" r:id="rId116"/>
    <p:sldId id="380" r:id="rId117"/>
    <p:sldId id="382" r:id="rId118"/>
    <p:sldId id="383" r:id="rId119"/>
    <p:sldId id="384" r:id="rId120"/>
    <p:sldId id="385" r:id="rId121"/>
    <p:sldId id="386" r:id="rId122"/>
    <p:sldId id="387" r:id="rId123"/>
    <p:sldId id="751" r:id="rId124"/>
    <p:sldId id="752" r:id="rId125"/>
    <p:sldId id="388" r:id="rId126"/>
    <p:sldId id="390" r:id="rId127"/>
    <p:sldId id="391" r:id="rId128"/>
    <p:sldId id="392" r:id="rId129"/>
    <p:sldId id="393" r:id="rId130"/>
    <p:sldId id="402" r:id="rId131"/>
    <p:sldId id="403" r:id="rId132"/>
    <p:sldId id="404" r:id="rId133"/>
    <p:sldId id="723" r:id="rId134"/>
    <p:sldId id="724" r:id="rId135"/>
    <p:sldId id="725" r:id="rId136"/>
    <p:sldId id="726" r:id="rId137"/>
    <p:sldId id="405" r:id="rId138"/>
    <p:sldId id="406" r:id="rId139"/>
    <p:sldId id="407" r:id="rId140"/>
    <p:sldId id="437" r:id="rId141"/>
    <p:sldId id="409" r:id="rId142"/>
    <p:sldId id="410" r:id="rId143"/>
    <p:sldId id="411" r:id="rId144"/>
    <p:sldId id="412" r:id="rId145"/>
    <p:sldId id="413" r:id="rId146"/>
    <p:sldId id="414" r:id="rId147"/>
    <p:sldId id="415" r:id="rId148"/>
  </p:sldIdLst>
  <p:sldSz cx="12193588" cy="6858000"/>
  <p:notesSz cx="6858000" cy="9144000"/>
  <p:custDataLst>
    <p:tags r:id="rId150"/>
  </p:custDataLst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3" autoAdjust="0"/>
    <p:restoredTop sz="94660"/>
  </p:normalViewPr>
  <p:slideViewPr>
    <p:cSldViewPr snapToGrid="0">
      <p:cViewPr>
        <p:scale>
          <a:sx n="75" d="100"/>
          <a:sy n="75" d="100"/>
        </p:scale>
        <p:origin x="1122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tags" Target="tags/tag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presProps" Target="pres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theme" Target="theme/theme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tableStyles" Target="tableStyles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 dirty="0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10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6728994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E53EE7-F93D-6057-905A-CF0CF0CE1D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5D087E6-673E-E799-4461-211502CB70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A25F456-7733-D35B-A9A0-E2A18B7AA1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B980B2E-3FE3-B967-745D-7E8C3C3893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CB0CD89-E3D2-CEAF-844B-02D186C7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F69E94C-4C16-0584-93BC-486819CE6A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D30698-8755-0E87-40E1-F3A9BA1D7F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4811132-6E45-8546-3955-5426F8A17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FBAAE52-3FB8-6CA6-69CB-B3228F8BB72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1698C94-28AE-17D5-F362-303508263C3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B0A2A204-EC17-EDA3-C468-CD305C87423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567122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102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298054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49191B5A-2A9B-4038-B591-A8DF1A5346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911151F-F491-4662-B13E-45FD4991AE01}" type="slidenum">
              <a:t>103</a:t>
            </a:fld>
            <a:endParaRPr lang="pt-BR"/>
          </a:p>
        </p:txBody>
      </p:sp>
      <p:sp>
        <p:nvSpPr>
          <p:cNvPr id="2" name="Espaço Reservado para Número de Slide 73">
            <a:extLst>
              <a:ext uri="{FF2B5EF4-FFF2-40B4-BE49-F238E27FC236}">
                <a16:creationId xmlns:a16="http://schemas.microsoft.com/office/drawing/2014/main" id="{86A3F7A6-22D4-4B5A-BE44-5DD709D2E86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B6D6159A-0FC2-448A-95CF-4242913AB678}" type="slidenum">
              <a:t>103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2B527742-32EF-4007-A9D0-0F44AB45CF8A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A8672206-6816-4641-B1AD-8CC6990B348F}" type="slidenum">
              <a:t>103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701DA5B-C135-46AF-98CD-BA83447E4A9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1A143CA-377D-4864-854E-03D37EDC3575}" type="slidenum">
              <a:t>103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2">
            <a:extLst>
              <a:ext uri="{FF2B5EF4-FFF2-40B4-BE49-F238E27FC236}">
                <a16:creationId xmlns:a16="http://schemas.microsoft.com/office/drawing/2014/main" id="{E5CD6A83-C192-4C52-966E-B0CB05A6C1C3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34E62DA-DDAA-47F4-8FD4-874925CB5125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01/04/2025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22DD2D-89CC-4D31-9C68-49E83B810721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0A3CE43D-8D48-439D-8FFC-453E8E572A69}" type="slidenum">
              <a:t>103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CADD00-9F72-4CC5-AC58-66BD56700A1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88373791-BB39-4C86-9873-C9853B274152}" type="slidenum">
              <a:t>103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">
            <a:extLst>
              <a:ext uri="{FF2B5EF4-FFF2-40B4-BE49-F238E27FC236}">
                <a16:creationId xmlns:a16="http://schemas.microsoft.com/office/drawing/2014/main" id="{65815054-29CD-47A0-A228-F44234F312D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">
            <a:extLst>
              <a:ext uri="{FF2B5EF4-FFF2-40B4-BE49-F238E27FC236}">
                <a16:creationId xmlns:a16="http://schemas.microsoft.com/office/drawing/2014/main" id="{DB936AF3-4659-415C-B2DC-0C0D97AABCC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r>
              <a:rPr lang="pt-BR">
                <a:solidFill>
                  <a:srgbClr val="000000"/>
                </a:solidFill>
              </a:rPr>
              <a:t>Por gentileza! No momento da </a:t>
            </a:r>
            <a:r>
              <a:rPr lang="pt-BR" b="1">
                <a:solidFill>
                  <a:srgbClr val="000000"/>
                </a:solidFill>
              </a:rPr>
              <a:t>CONSAGRAÇÃO</a:t>
            </a:r>
            <a:r>
              <a:rPr lang="pt-BR">
                <a:solidFill>
                  <a:srgbClr val="000000"/>
                </a:solidFill>
              </a:rPr>
              <a:t> deixar no slide que esteja </a:t>
            </a:r>
            <a:r>
              <a:rPr lang="pt-BR" b="1">
                <a:solidFill>
                  <a:srgbClr val="000000"/>
                </a:solidFill>
              </a:rPr>
              <a:t>TODO PRETO</a:t>
            </a:r>
            <a:r>
              <a:rPr lang="pt-BR">
                <a:solidFill>
                  <a:srgbClr val="000000"/>
                </a:solidFill>
              </a:rPr>
              <a:t>! Obrigado!</a:t>
            </a:r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49191B5A-2A9B-4038-B591-A8DF1A5346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911151F-F491-4662-B13E-45FD4991AE01}" type="slidenum">
              <a:t>104</a:t>
            </a:fld>
            <a:endParaRPr lang="pt-BR"/>
          </a:p>
        </p:txBody>
      </p:sp>
      <p:sp>
        <p:nvSpPr>
          <p:cNvPr id="2" name="Espaço Reservado para Número de Slide 73">
            <a:extLst>
              <a:ext uri="{FF2B5EF4-FFF2-40B4-BE49-F238E27FC236}">
                <a16:creationId xmlns:a16="http://schemas.microsoft.com/office/drawing/2014/main" id="{86A3F7A6-22D4-4B5A-BE44-5DD709D2E86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B6D6159A-0FC2-448A-95CF-4242913AB678}" type="slidenum">
              <a:t>104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2B527742-32EF-4007-A9D0-0F44AB45CF8A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A8672206-6816-4641-B1AD-8CC6990B348F}" type="slidenum">
              <a:t>104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701DA5B-C135-46AF-98CD-BA83447E4A9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1A143CA-377D-4864-854E-03D37EDC3575}" type="slidenum">
              <a:t>104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2">
            <a:extLst>
              <a:ext uri="{FF2B5EF4-FFF2-40B4-BE49-F238E27FC236}">
                <a16:creationId xmlns:a16="http://schemas.microsoft.com/office/drawing/2014/main" id="{E5CD6A83-C192-4C52-966E-B0CB05A6C1C3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34E62DA-DDAA-47F4-8FD4-874925CB5125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01/04/2025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22DD2D-89CC-4D31-9C68-49E83B810721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0A3CE43D-8D48-439D-8FFC-453E8E572A69}" type="slidenum">
              <a:t>104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CADD00-9F72-4CC5-AC58-66BD56700A1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88373791-BB39-4C86-9873-C9853B274152}" type="slidenum">
              <a:t>104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">
            <a:extLst>
              <a:ext uri="{FF2B5EF4-FFF2-40B4-BE49-F238E27FC236}">
                <a16:creationId xmlns:a16="http://schemas.microsoft.com/office/drawing/2014/main" id="{65815054-29CD-47A0-A228-F44234F312D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">
            <a:extLst>
              <a:ext uri="{FF2B5EF4-FFF2-40B4-BE49-F238E27FC236}">
                <a16:creationId xmlns:a16="http://schemas.microsoft.com/office/drawing/2014/main" id="{DB936AF3-4659-415C-B2DC-0C0D97AABCC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r>
              <a:rPr lang="pt-BR">
                <a:solidFill>
                  <a:srgbClr val="000000"/>
                </a:solidFill>
              </a:rPr>
              <a:t>Por gentileza! No momento da </a:t>
            </a:r>
            <a:r>
              <a:rPr lang="pt-BR" b="1">
                <a:solidFill>
                  <a:srgbClr val="000000"/>
                </a:solidFill>
              </a:rPr>
              <a:t>CONSAGRAÇÃO</a:t>
            </a:r>
            <a:r>
              <a:rPr lang="pt-BR">
                <a:solidFill>
                  <a:srgbClr val="000000"/>
                </a:solidFill>
              </a:rPr>
              <a:t> deixar no slide que esteja </a:t>
            </a:r>
            <a:r>
              <a:rPr lang="pt-BR" b="1">
                <a:solidFill>
                  <a:srgbClr val="000000"/>
                </a:solidFill>
              </a:rPr>
              <a:t>TODO PRETO</a:t>
            </a:r>
            <a:r>
              <a:rPr lang="pt-BR">
                <a:solidFill>
                  <a:srgbClr val="000000"/>
                </a:solidFill>
              </a:rPr>
              <a:t>! Obrigado!</a:t>
            </a:r>
          </a:p>
        </p:txBody>
      </p:sp>
    </p:spTree>
    <p:extLst>
      <p:ext uri="{BB962C8B-B14F-4D97-AF65-F5344CB8AC3E}">
        <p14:creationId xmlns:p14="http://schemas.microsoft.com/office/powerpoint/2010/main" val="4157259836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E794B3-B174-2FA1-9C7B-1D13AA2B1D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C985307D-1A5C-9BFC-A26A-D370125956D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911151F-F491-4662-B13E-45FD4991AE01}" type="slidenum">
              <a:t>105</a:t>
            </a:fld>
            <a:endParaRPr lang="pt-BR"/>
          </a:p>
        </p:txBody>
      </p:sp>
      <p:sp>
        <p:nvSpPr>
          <p:cNvPr id="2" name="Espaço Reservado para Número de Slide 73">
            <a:extLst>
              <a:ext uri="{FF2B5EF4-FFF2-40B4-BE49-F238E27FC236}">
                <a16:creationId xmlns:a16="http://schemas.microsoft.com/office/drawing/2014/main" id="{8ECC14C1-64D0-D678-C1E7-F690550F56CB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B6D6159A-0FC2-448A-95CF-4242913AB678}" type="slidenum">
              <a:t>105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764D997A-B381-15F8-D8CD-CAE5B69FC961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A8672206-6816-4641-B1AD-8CC6990B348F}" type="slidenum">
              <a:t>105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75FECAD4-9E58-9D47-249E-B388B6283C13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1A143CA-377D-4864-854E-03D37EDC3575}" type="slidenum">
              <a:t>105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2">
            <a:extLst>
              <a:ext uri="{FF2B5EF4-FFF2-40B4-BE49-F238E27FC236}">
                <a16:creationId xmlns:a16="http://schemas.microsoft.com/office/drawing/2014/main" id="{DE415916-6A1C-98C2-FCF5-FE93410D6FBC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34E62DA-DDAA-47F4-8FD4-874925CB5125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01/04/2025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9CFC0E-DF33-30DF-E94E-3C8ACC62CDD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0A3CE43D-8D48-439D-8FFC-453E8E572A69}" type="slidenum">
              <a:t>105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96FD07F-B2FD-1C2B-056F-52D33618173C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88373791-BB39-4C86-9873-C9853B274152}" type="slidenum">
              <a:t>105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">
            <a:extLst>
              <a:ext uri="{FF2B5EF4-FFF2-40B4-BE49-F238E27FC236}">
                <a16:creationId xmlns:a16="http://schemas.microsoft.com/office/drawing/2014/main" id="{2D84419D-0709-AF8A-C5B0-A382AAB2DA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">
            <a:extLst>
              <a:ext uri="{FF2B5EF4-FFF2-40B4-BE49-F238E27FC236}">
                <a16:creationId xmlns:a16="http://schemas.microsoft.com/office/drawing/2014/main" id="{FA60751C-F413-ACC3-FE0B-873A6081CE6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r>
              <a:rPr lang="pt-BR">
                <a:solidFill>
                  <a:srgbClr val="000000"/>
                </a:solidFill>
              </a:rPr>
              <a:t>Por gentileza! No momento da </a:t>
            </a:r>
            <a:r>
              <a:rPr lang="pt-BR" b="1">
                <a:solidFill>
                  <a:srgbClr val="000000"/>
                </a:solidFill>
              </a:rPr>
              <a:t>CONSAGRAÇÃO</a:t>
            </a:r>
            <a:r>
              <a:rPr lang="pt-BR">
                <a:solidFill>
                  <a:srgbClr val="000000"/>
                </a:solidFill>
              </a:rPr>
              <a:t> deixar no slide que esteja </a:t>
            </a:r>
            <a:r>
              <a:rPr lang="pt-BR" b="1">
                <a:solidFill>
                  <a:srgbClr val="000000"/>
                </a:solidFill>
              </a:rPr>
              <a:t>TODO PRETO</a:t>
            </a:r>
            <a:r>
              <a:rPr lang="pt-BR">
                <a:solidFill>
                  <a:srgbClr val="000000"/>
                </a:solidFill>
              </a:rPr>
              <a:t>! Obrigado!</a:t>
            </a:r>
          </a:p>
        </p:txBody>
      </p:sp>
    </p:spTree>
    <p:extLst>
      <p:ext uri="{BB962C8B-B14F-4D97-AF65-F5344CB8AC3E}">
        <p14:creationId xmlns:p14="http://schemas.microsoft.com/office/powerpoint/2010/main" val="4139921552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49191B5A-2A9B-4038-B591-A8DF1A5346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911151F-F491-4662-B13E-45FD4991AE01}" type="slidenum">
              <a:t>106</a:t>
            </a:fld>
            <a:endParaRPr lang="pt-BR"/>
          </a:p>
        </p:txBody>
      </p:sp>
      <p:sp>
        <p:nvSpPr>
          <p:cNvPr id="2" name="Espaço Reservado para Número de Slide 73">
            <a:extLst>
              <a:ext uri="{FF2B5EF4-FFF2-40B4-BE49-F238E27FC236}">
                <a16:creationId xmlns:a16="http://schemas.microsoft.com/office/drawing/2014/main" id="{86A3F7A6-22D4-4B5A-BE44-5DD709D2E86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B6D6159A-0FC2-448A-95CF-4242913AB678}" type="slidenum">
              <a:t>106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2B527742-32EF-4007-A9D0-0F44AB45CF8A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A8672206-6816-4641-B1AD-8CC6990B348F}" type="slidenum">
              <a:t>106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701DA5B-C135-46AF-98CD-BA83447E4A9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1A143CA-377D-4864-854E-03D37EDC3575}" type="slidenum">
              <a:t>106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2">
            <a:extLst>
              <a:ext uri="{FF2B5EF4-FFF2-40B4-BE49-F238E27FC236}">
                <a16:creationId xmlns:a16="http://schemas.microsoft.com/office/drawing/2014/main" id="{E5CD6A83-C192-4C52-966E-B0CB05A6C1C3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34E62DA-DDAA-47F4-8FD4-874925CB5125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01/04/2025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522DD2D-89CC-4D31-9C68-49E83B810721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0A3CE43D-8D48-439D-8FFC-453E8E572A69}" type="slidenum">
              <a:t>106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CADD00-9F72-4CC5-AC58-66BD56700A1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88373791-BB39-4C86-9873-C9853B274152}" type="slidenum">
              <a:t>106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">
            <a:extLst>
              <a:ext uri="{FF2B5EF4-FFF2-40B4-BE49-F238E27FC236}">
                <a16:creationId xmlns:a16="http://schemas.microsoft.com/office/drawing/2014/main" id="{65815054-29CD-47A0-A228-F44234F312D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">
            <a:extLst>
              <a:ext uri="{FF2B5EF4-FFF2-40B4-BE49-F238E27FC236}">
                <a16:creationId xmlns:a16="http://schemas.microsoft.com/office/drawing/2014/main" id="{DB936AF3-4659-415C-B2DC-0C0D97AABCC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r>
              <a:rPr lang="pt-BR">
                <a:solidFill>
                  <a:srgbClr val="000000"/>
                </a:solidFill>
              </a:rPr>
              <a:t>Por gentileza! No momento da </a:t>
            </a:r>
            <a:r>
              <a:rPr lang="pt-BR" b="1">
                <a:solidFill>
                  <a:srgbClr val="000000"/>
                </a:solidFill>
              </a:rPr>
              <a:t>CONSAGRAÇÃO</a:t>
            </a:r>
            <a:r>
              <a:rPr lang="pt-BR">
                <a:solidFill>
                  <a:srgbClr val="000000"/>
                </a:solidFill>
              </a:rPr>
              <a:t> deixar no slide que esteja </a:t>
            </a:r>
            <a:r>
              <a:rPr lang="pt-BR" b="1">
                <a:solidFill>
                  <a:srgbClr val="000000"/>
                </a:solidFill>
              </a:rPr>
              <a:t>TODO PRETO</a:t>
            </a:r>
            <a:r>
              <a:rPr lang="pt-BR">
                <a:solidFill>
                  <a:srgbClr val="000000"/>
                </a:solidFill>
              </a:rPr>
              <a:t>! Obrigado!</a:t>
            </a:r>
          </a:p>
        </p:txBody>
      </p:sp>
    </p:spTree>
    <p:extLst>
      <p:ext uri="{BB962C8B-B14F-4D97-AF65-F5344CB8AC3E}">
        <p14:creationId xmlns:p14="http://schemas.microsoft.com/office/powerpoint/2010/main" val="1152691410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B7F8133B-9C11-44E8-9B95-31447AA95C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F1E01B4-BEA4-4308-981C-67154A74ED94}" type="slidenum">
              <a:t>107</a:t>
            </a:fld>
            <a:endParaRPr lang="pt-BR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4F87E7E-A2B3-4609-BFCA-E3DED34CA21E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77CD6E-BE20-441F-A85A-893B03082B33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">
            <a:extLst>
              <a:ext uri="{FF2B5EF4-FFF2-40B4-BE49-F238E27FC236}">
                <a16:creationId xmlns:a16="http://schemas.microsoft.com/office/drawing/2014/main" id="{C2D32D48-10BE-4DA8-95F2-C7D5A8001E4E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206E3EE-07E4-46EE-B1E2-82B4CCFB46AE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CB8A62A0-AA44-4055-8922-D1BE9D33DC00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072F4E0-7793-4129-9864-C4BBBA1FD18C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">
            <a:extLst>
              <a:ext uri="{FF2B5EF4-FFF2-40B4-BE49-F238E27FC236}">
                <a16:creationId xmlns:a16="http://schemas.microsoft.com/office/drawing/2014/main" id="{CB93CEDA-3146-42D4-B34C-D830949D80D6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34449F1-033B-411F-B20A-D9C36209D17C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01/04/2025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4">
            <a:extLst>
              <a:ext uri="{FF2B5EF4-FFF2-40B4-BE49-F238E27FC236}">
                <a16:creationId xmlns:a16="http://schemas.microsoft.com/office/drawing/2014/main" id="{6718916D-9D88-4FEC-8A77-C6A1B975801D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473CD8A-2DBE-4542-BB55-FCDED56A5535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9">
            <a:extLst>
              <a:ext uri="{FF2B5EF4-FFF2-40B4-BE49-F238E27FC236}">
                <a16:creationId xmlns:a16="http://schemas.microsoft.com/office/drawing/2014/main" id="{8407F5DB-8B22-4396-ABAE-3E3319B40B3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398102-B718-4FA3-86DE-F6D16C78E348}" type="slidenum">
              <a:t>107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1">
            <a:extLst>
              <a:ext uri="{FF2B5EF4-FFF2-40B4-BE49-F238E27FC236}">
                <a16:creationId xmlns:a16="http://schemas.microsoft.com/office/drawing/2014/main" id="{597354AF-C0D4-4B0B-8CD3-38F35C0FF49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1">
            <a:extLst>
              <a:ext uri="{FF2B5EF4-FFF2-40B4-BE49-F238E27FC236}">
                <a16:creationId xmlns:a16="http://schemas.microsoft.com/office/drawing/2014/main" id="{B8514D36-E312-4093-BE60-2600369F5E1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r>
              <a:rPr lang="pt-BR">
                <a:solidFill>
                  <a:srgbClr val="000000"/>
                </a:solidFill>
              </a:rPr>
              <a:t>Por gentileza! No momento da </a:t>
            </a:r>
            <a:r>
              <a:rPr lang="pt-BR" b="1">
                <a:solidFill>
                  <a:srgbClr val="000000"/>
                </a:solidFill>
              </a:rPr>
              <a:t>CONSAGRAÇÃO</a:t>
            </a:r>
            <a:r>
              <a:rPr lang="pt-BR">
                <a:solidFill>
                  <a:srgbClr val="000000"/>
                </a:solidFill>
              </a:rPr>
              <a:t> deixar no slide que esteja </a:t>
            </a:r>
            <a:r>
              <a:rPr lang="pt-BR" b="1">
                <a:solidFill>
                  <a:srgbClr val="000000"/>
                </a:solidFill>
              </a:rPr>
              <a:t>TODO PRETO</a:t>
            </a:r>
            <a:r>
              <a:rPr lang="pt-BR">
                <a:solidFill>
                  <a:srgbClr val="000000"/>
                </a:solidFill>
              </a:rPr>
              <a:t>! Obrigado!</a:t>
            </a:r>
          </a:p>
        </p:txBody>
      </p:sp>
    </p:spTree>
    <p:extLst>
      <p:ext uri="{BB962C8B-B14F-4D97-AF65-F5344CB8AC3E}">
        <p14:creationId xmlns:p14="http://schemas.microsoft.com/office/powerpoint/2010/main" val="744023820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108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109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111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112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113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114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115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116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117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118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5032057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119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12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15580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726159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1A2316-360D-B9DE-8AAD-3A35622D9C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A2A71CA-80C8-14B7-0F41-753740313D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952F1A9-303E-A493-4891-96945BCDE5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1EEFF10-8A44-A930-8DE6-16BB61E313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388AC18-EE00-3D6C-F0D0-80CD5F7430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1BB5812-5FB4-E984-9D84-9A7D79126E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C88552E-0C3E-57C5-B324-AA5FE39DBE7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DB2D851-DB25-48C8-673F-AEA4B3C5CEB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D5AE76-E28A-50A7-D16A-5A3FDF06B7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5695820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D777EE-AFE9-0B75-86AC-6FCD7E71F1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3033CF5-B2F4-0818-F929-64BD0D64F0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48DD41-FC55-2371-B4F7-EEC3A43F44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4574CBF-A615-8BBD-2E0E-8734AE9181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116544E-4C90-5907-0D55-8859D09FCA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83BD364-D3F8-FC61-D734-16C2745F7C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00A0418-EECA-436D-97F7-8BA59BFA617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77F52E0-9421-758B-CC07-604DA9024D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918388C-7618-A5D9-1012-85312012D6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4404787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090705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372685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015353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806404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13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114737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BE8BF5-5438-BCA3-7C1D-5E912A98F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6BCC62-CBAF-8B7E-95E1-BA904B0553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2B6CE38-33EC-EDE4-1E1B-DA340E4575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3310847-E4CC-1C6C-1B57-598B80C35C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FBB81BE-E8C1-7460-3F14-D005FD2790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5E9E3BB-25C2-1B25-A2DE-5ED6EFD21F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7F8C984-3246-A6A0-7B9A-F241AF84DE7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ED4E743-944C-6AEF-478F-CF4645B19C3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F02B658-A66C-B260-BAC5-330E22FF277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4090908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38522E-F85B-BEE3-5B18-5C3F7035A5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5633A0D-099C-9BF6-E820-1811380FAC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89E35C3-29EA-BCDB-B92C-E43F0B425A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783D33-E136-8AFB-BCE4-24C2E5F0FB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EC41834-58E4-731D-5823-333DC10828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6DD0700-5C8C-B965-A46C-E69924C50C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7BD9469-0AD2-44D1-1BD0-992ED5AB047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8741ABB-17BC-42FE-1B11-8E057EB5B9B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FC62422-C7B0-88FE-8D2B-96FE9DB19FB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9306256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012FA8-4790-08C2-84B3-20BC2BEC5A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972FA2-B77F-46DC-9B04-0895AD2103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917148-A4E4-C3F7-48B5-50DA84514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769C3C9-6E38-466A-4CD2-582E7EB42A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58D1624-A60C-87F9-53A4-A7AB8FF1BE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FC54E54-5F2A-57C5-4282-3A89561036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890F18F-291C-5747-F773-FFBBBD92A6E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1CB8A6D-73F2-D18C-6B7C-C590751AB2B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5DDB466-D979-37A9-88AF-CC0B59C7643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043675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567466-2054-4D18-81DE-4C804B702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720EF-B201-E415-9D13-C4ADE86433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386277A-E2C1-0F81-9E23-26CF93353E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D8DB4F0-D049-80EF-88E1-BC71F71690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1BB179B-7313-1120-DC1A-640D9B97DA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B279694-DE05-BF9B-C04A-B55D3404E6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06EDD83-72CA-CA07-01D8-DB4593001E9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8C20520-78F9-A024-E2E2-F23F37A93A9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6A207F7-A8B3-6079-2A03-570F644B277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4894136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137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5667088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DEA9D4-CABF-161C-8555-1D719869EA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B818525-60C5-8661-7749-20E499068D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F7C43BD-7509-B27B-CCF3-27D4025CB0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A92202F-51FA-9AC1-3A98-297214B768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AB7A884-91FE-17FB-5A89-2BF3C55377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17CE0C7D-53C7-E0B4-AF1F-E58AD67C84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9FE62E-2701-ADC3-0F0B-85B0DB4810D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8E6830D-3B9A-4C8D-6F64-71C99EEADB3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0B250BC-A59A-047A-DF07-2A07EBF5EA6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81901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13CC62-DD79-A920-E974-C935E5900A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97126660-3300-C429-F993-4365C2EE9A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2FB349C9-D9CA-0DC7-6872-260C38EC12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B1626FA0-CFD9-1C73-A7CE-AF7AD5AB2E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47952459-2FA0-DEED-F8D2-330D2511819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848D0901-5BBF-49A6-300D-A5521E89B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EDD2A9E-C6A4-9B6F-5D6F-DCA5AA4C97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14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3DB29CD6-2607-6531-28DE-D7664E2C49C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C9A7D14D-9FF8-F046-8E70-FE785F5D18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230690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223558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143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388408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144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145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178830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146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3837997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147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8955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16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1421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17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63271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18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23798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19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19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19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19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19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19</a:t>
            </a:fld>
            <a:endParaRPr lang="pt-BR" dirty="0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2748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 dirty="0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20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20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20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20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20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20</a:t>
            </a:fld>
            <a:endParaRPr lang="pt-BR" dirty="0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94701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21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21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21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21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21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21</a:t>
            </a:fld>
            <a:endParaRPr lang="pt-BR" dirty="0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55110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22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22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22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22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22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22</a:t>
            </a:fld>
            <a:endParaRPr lang="pt-BR" dirty="0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98228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23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23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23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23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23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23</a:t>
            </a:fld>
            <a:endParaRPr lang="pt-BR" dirty="0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60230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24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24</a:t>
            </a:fld>
            <a:endParaRPr lang="pt-BR" dirty="0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25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25</a:t>
            </a:fld>
            <a:endParaRPr lang="pt-BR" dirty="0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90648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26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26</a:t>
            </a:fld>
            <a:endParaRPr lang="pt-BR" dirty="0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3A6F958-3867-4EE5-A3F9-82A962B50C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60A4957-7610-4CAE-9DFA-3775B0DECD7B}" type="slidenum">
              <a:t>27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8FC395D-FE4C-43F1-AFFF-8A83616ED0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06068CB-A798-4F5C-91A3-13DCC53C701E}" type="slidenum">
              <a:t>27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FA5A980-2EA4-46E7-ABAE-3CD63C9D91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9A47040-E217-406A-A925-4A98E0465E62}" type="slidenum">
              <a:t>27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3050EE3-7312-42FA-9E3B-0AC959E8A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7B4049E-33ED-424D-9132-59BB187F6402}" type="slidenum">
              <a:t>27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D12A6FA-EF7A-45C9-BF09-76DD533A2A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61F93BA-ACB7-4386-8BCB-F0166E74B443}" type="slidenum">
              <a:t>27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EAAC4E9-3230-4214-87C7-C5323B024B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62DD00-9944-45A5-917E-4F95A8C1600B}" type="slidenum">
              <a:t>27</a:t>
            </a:fld>
            <a:endParaRPr lang="pt-BR" dirty="0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6CF1DBA-E09A-4DA8-8ADC-88FAB82524A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1525" cy="400526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D97B033-C584-40C5-9212-5376AA271B1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29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8350B4-5575-5BC2-1DC4-F1C0C9D967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832FEC76-C4BB-330B-3E9F-CCF97730C7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3CF3223-1B3B-EA6F-EB27-6EC6487806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7A50897-AB31-758D-7822-156ECE822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7D2D5837-51EA-8776-E0B6-62CED5EDCD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59AC528-3270-8D72-4EC9-73238E84F0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554D41B-6251-FBC8-FB85-0D28987008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259AFE9-4CC5-F41E-318D-9426FAF762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E52E81E-0D24-83BC-D764-A3291B115A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AEB375-76B6-74C2-6B6A-ED3AE65A3C9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 dirty="0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CD7ADC4D-583F-1CE1-7D76-093F22393D9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4451C809-3808-B621-3076-A3DF4A74D3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685119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30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31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24597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3B05C5-D61C-E61D-44B5-0A7DE69E72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6F289F1F-DD92-3690-3E1A-4D59DC2E7A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4953F26-693F-C917-0C63-812C2EEBAF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B05879A7-538A-2C88-D441-ABEBF97405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518CB3DE-0339-3D4A-C248-E675533B94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F6ED425D-50D3-5563-3118-A566DFC04B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76F7AF5-5CB9-5942-E957-D1128924B8E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32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6A87F0F0-AF5A-E549-CFE7-59F65C7F20A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264A99B-F3E0-9803-CC75-BD5E0F0D8A8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3374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33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34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35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36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37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38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39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 dirty="0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471475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40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9DFFC9-CBCE-0FE7-1E6C-01DD669D14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F12515F4-8031-6606-99DB-320C6FA2D0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6AF0717D-ED33-D4D1-CB4B-40F3A5EA94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75B1D4EF-76D1-9B1E-9C60-021EFCF18F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A13A8209-2BAF-69E0-928B-4EDB18074E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826A2306-0403-9EEB-036E-4AE7EE2AAB7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D3DDE-E69D-8FA7-220F-62B193D8D6A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41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9AC4C03F-AC9E-F356-C02B-8B60F1177B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683AA95C-D7D9-E042-18D5-5C28B3AE07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849089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A229B1-D0F7-BAD5-AF13-AB14992FE3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B76A3612-5C51-607C-A385-5AE1EC70FD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2553DF9D-4C38-B2D1-1380-C4CF4E8BCB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A1241C15-77F7-231D-BA67-B8FF7D319F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2EED3546-8F85-25AA-518D-4F9C9E0F07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9568F0B3-21D9-62A5-0246-D050304B246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48AB2D-C2F1-06EA-5B48-12684F628E8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42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9538A330-73B2-BCF6-FDFA-1FC364906B4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BF5A4B59-0EB7-DE4C-41AD-A67D57BB565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236626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43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45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46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25828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68F99B-88B7-0589-3EB2-4700031E20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FEF5D5D3-5446-323A-3A93-B028605AD9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05BBCEE0-325E-7F5A-6ABF-D22837D542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6553081E-BD9A-95E5-B594-E4378E805D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33E1F9F8-298F-52EF-ECC7-1581A25146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E1B197E-49F2-C90F-8E6D-FB807EDE85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417AF9C-26AF-1453-1165-CD24C406E69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47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D18F61B-E4D5-70FA-E8CE-C2089FCB18E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1E7D307E-3565-765B-E8E2-04199A675DF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365980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DEF1FD-6B58-D523-5236-5978FB5C46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8ED46190-206B-CAF2-DDDD-E1835AADA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E47BE209-2A11-F57A-7835-42B312D221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3B408264-9054-5C1B-54DD-0AFD0C7FBC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106073C2-35F7-8ADD-A35A-1AF19D6651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5C2F403D-2B96-7176-7965-567D3CBD34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A6E9A87-3463-4140-4656-9314083C5F7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48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46264BDB-0E1C-683A-F309-AF43C698E54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D949A472-D4B6-1F6C-7A9E-996348ECA54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388024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49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 dirty="0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51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68626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AC0570-D438-DA70-1C5C-2E71145B79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8C76FA3-D9A7-6854-FE34-367AC26F22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C594BC89-D74A-6854-67DE-ADB34D0577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6A07C4-9FCA-049A-34F3-28AB1DE13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3980FDA-749F-90A8-7031-164F44A3F1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4A3FCD9-A6E9-A74D-20DB-7D987EBAAC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3F63479-A70F-F718-48C4-90FC82FD84D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D2BAB59-0EA6-6D03-1118-070F66EE76B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5D5C8A-39F2-4621-5A34-B0E6973F224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11131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B085B-47BC-C361-96B6-EC18FE108C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93E72AA-289F-714D-99B1-68CA1697F7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D9D99B9-34AE-7B29-87C2-05D91677EA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B633B6-1933-ABD8-C117-0253D23B0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8EBC854-E15F-3256-0660-EB219E5814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39439DD-875C-09F8-10B1-327980B021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FF11BEE-1063-8361-1610-B6229C6AC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DCECD54-9B40-035D-6791-2D3183CFB38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0357470-CA9A-214E-9A0F-1489782B6FC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203691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C9850D-9DBE-AB64-6B62-8F1B976521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0E64A0F-5B53-DD47-F4BF-7E03355AA3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D136A0C-1C2C-69C8-6794-17ADDEB7FE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4BD2EFB-DF26-5F62-B5F9-ABAD1DE26C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D7565A-2F73-21E3-DF04-92C5506D85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1EB6C2D3-A970-8DB8-6662-ACFDC92DAE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574914-CD3A-291F-7C77-B5D831F1710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EFC5FC6-10A4-568C-F602-A48C7096712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A4B45DF-74C8-AFD3-A29D-7FE9DC1E39F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562706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1DDED-5412-88BF-E5DD-6E07477A5E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497368-B135-05A7-EC52-F316830D75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B9A2F11-ACF7-7BE0-7B3C-60C93E71486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6F6EF05-31F2-6A1E-1F04-703037C69D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DF894C3-615B-E9C2-FE90-8172DE9107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C89C978D-5CDE-9AFD-1038-4D32364DB1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E0D6F8B-8824-C784-1BD3-6B07B26F8BD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C6F109-5B5E-9F27-F61E-2758B40FBCC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A6AB723-9389-62C9-C1D5-CBB15202582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831456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58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6</a:t>
            </a:fld>
            <a:endParaRPr lang="pt-BR" dirty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6</a:t>
            </a:fld>
            <a:endParaRPr lang="pt-BR" dirty="0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6</a:t>
            </a:fld>
            <a:endParaRPr lang="pt-BR" dirty="0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520638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AE45E-7A95-8AEA-CF95-D70A74EB2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3F97D6-D8F7-FE75-9B77-F1FEA8D142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AEFA25-6C99-84E3-2431-0962C51229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E934B18-3783-E32D-88B1-CAE72ED197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09AFF13-D70A-9A8A-FD87-1DD01EDEBF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A4E87C9-54BD-8759-107B-4E4B2B8407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98F776E-7F11-7C87-6861-F3B8B063F97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7B12FD2-4339-EEEB-6CDF-930D40E2DE5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DFFD76-A779-876B-B8C4-CDAD4109DB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33381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86097-2AFB-C171-E7F9-18F153068F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6EDAC0-62A9-6CC4-7673-B24A501087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D61854-049A-8D6E-293F-BEDF98FC09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041BD16-FC1A-48CC-4667-DD03046B64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5FD2F04-2CE8-A54B-0653-4FD5F2A8AE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FF75666-4199-1D51-DE4E-F03A1D5D2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2ED27D-3D24-46A5-D1E2-B81A01E4F76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B23E860-E2C3-6027-1729-00580CF1AD0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BA7FCEA-7C3F-EA5E-6F71-582558C34F2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980785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7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96219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665541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BE1162-5764-A038-2329-EA6166753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78B377E-6B45-AB84-47C7-BA1E832099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CE6B1A6-DDDF-4A9B-33A4-B74D1AF086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E62229F-5C27-1EDA-4B20-E80E2D6BE0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F84714B-5D0A-97CA-447D-EE4FC806C1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A6ACD31-032A-3E3D-7E9A-99E4335E9C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3C5B617-50D2-09BD-9E84-12A263537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D602DD1-6165-2ED7-5F0B-016661A5FBF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511D087-357E-85DC-7B24-BACCE279F3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2423204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F2617-12AC-386A-BBC3-5E20C120A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BA1BAA-301E-74E1-BFA6-8867FF1E1E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B3C226-C133-F50E-40AF-8A9153CFD4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90ADF78-061B-DC69-E73D-A2CDDBBD9C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6A1705E-E056-9129-70DB-D39E43010C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0B0697D-1F4E-B520-23D7-663DBDF5E6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E3870D6-B961-5B7C-A100-2B050D5915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1A0407-298D-D797-6945-1535FD0A7F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C3A2CC-3AF2-8712-5E1B-9A8A97C8DC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18276FD-CC40-1D7A-BDC2-DABE3F9AF48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7ABD929-A0E9-8F5D-3579-D9EF6BBA60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16E808D-2E8F-3D07-4708-3A84D447437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418571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F399B-D84D-DB7A-4BF2-F43935789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A34BD24-59BE-2AD3-4EA3-54F3FF793A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EDCFA11-1118-37A5-4FE3-4C280B8F70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7D5505B-443C-E395-B7FC-C98C820F35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2F423DE-9D2F-4C4C-E8EB-FE2340CBBA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65F6D0F-0333-A2FB-F3A5-C8D82EFCE8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587B48C-49D6-D97A-486D-95E0F2C8AB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A0643E-9DB6-0FCC-6E57-99EDE8B9EC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F7DB752F-832B-33F1-6E26-21DF85A0C2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91135EE-91C8-D0BE-B5E6-352DF44BD5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BB8DF28-FE00-173C-E7DF-A8E9F04929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83ACC10E-5173-1228-38E0-1916D46A135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555596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DB8B7-23FA-C1D8-5575-69D7D7778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5E1C570-99DE-9165-2E5E-7A6E61A765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5394599-6C0C-3B04-4E19-575499417A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D339DED-7D0E-808B-59C7-DC898197AA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5F8C001-6EC6-6C1A-24E3-012DF20EED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12FAD5E-5738-9D6B-15F4-FE07FCA27C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9F6F1A5-7A9B-E5AC-A8A5-FC0DAAEF93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5BBB85C-C343-79E5-12EE-919AFFECD7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1E07962-8678-BA41-CABF-CF83D16496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8ABE6D3-427F-04CA-B973-3A7E5C3191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4FA80141-0A40-F4B2-7C5A-975D65F322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39872EE-4119-0ADE-6A5F-474990139E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515242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5897407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8952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43602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877800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614255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078788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2362474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04061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597456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87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88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9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664647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90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313233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91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gentileza! No momento da </a:t>
            </a:r>
            <a:r>
              <a:rPr lang="pt-BR" b="1">
                <a:latin typeface="Arial" pitchFamily="18"/>
              </a:rPr>
              <a:t>CONSAGRAÇÃO</a:t>
            </a:r>
            <a:r>
              <a:rPr lang="pt-BR">
                <a:latin typeface="Arial" pitchFamily="18"/>
              </a:rPr>
              <a:t> deixar no slide que esteja </a:t>
            </a:r>
            <a:r>
              <a:rPr lang="pt-BR" b="1">
                <a:latin typeface="Arial" pitchFamily="18"/>
              </a:rPr>
              <a:t>TODO PRETO</a:t>
            </a:r>
            <a:r>
              <a:rPr lang="pt-BR">
                <a:latin typeface="Arial" pitchFamily="18"/>
              </a:rPr>
              <a:t>! Obrigado!</a:t>
            </a:r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92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57930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93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3384952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8450311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D1079AD-5BBD-4F7F-AFAB-8A0347E94FC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95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BB10B771-221B-45E6-9F89-ADAE2A64E9C6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95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2AB89C3E-7B89-401B-AE48-ECB4C25164E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95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F75A0F9-7098-4DD1-A962-076E0A3E36BB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95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2A60005-4B60-4280-B976-F27E380888A9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95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49FBBCCB-D4A8-477C-9E3A-2049112E16B8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01/04/2025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178A1CA5-3646-4156-B0FB-E3B5E6C3BD7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95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12A57769-A418-4C71-B357-0B5F99E12AB4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95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C322BEA4-D200-43DC-A1FE-D37E5ABF78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C70C519E-881F-4628-AD98-BDB2F87C065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1583727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279279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830E0D-76D3-9994-2AF6-B7CAF8062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EE147991-B4B5-1E21-040A-560D52D4B9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2F28D21-5088-958C-CACC-B55ED3222A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2D982E5E-B5AF-7493-DDA9-20D66CCDB7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8158E130-A014-C91D-54E9-8FC82673D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C03072F5-975D-A4C2-287C-A4DD080F5E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D0018EA8-3516-E930-4328-4ADA4ABF27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97D28CE1-6C17-D1D6-9BCB-3E03A6AE41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52812FD-A483-FE37-D12A-C29C48217A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51C15989-4968-4E68-FA19-E1683BBFA35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F0D58FB-4CC5-7130-98EC-F4541188136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9390905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-1" y="2459503"/>
            <a:ext cx="60967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rgbClr val="7030A0"/>
                </a:solidFill>
              </a:rPr>
              <a:t>5°Domingo da</a:t>
            </a:r>
          </a:p>
          <a:p>
            <a:r>
              <a:rPr lang="pt-BR" sz="6600" b="1" dirty="0">
                <a:solidFill>
                  <a:srgbClr val="7030A0"/>
                </a:solidFill>
              </a:rPr>
              <a:t>Quaresma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1928191"/>
            <a:ext cx="11683634" cy="550197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Volta, meu povo, ao teu Senhor e exultará teu coração. Ele será teu condutor, tua esperança de salvação! Tua esperança de salvação!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59643514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Olhai, com amor, Pai misericordioso, aqueles que unis a vós pelo sacrifício do vosso Filho, e concedei que, pela força do Espírito Santo, os que participam do único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2E4958-766E-D5F0-3C90-9C57D76E01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D2B3823-9BAB-96BD-6B5C-E3417F8ABF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pão e do mesmo cálice sejam congregados em Cristo num só corpo, no qual todas as divisões sejam superadas.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1A94390-3EED-AFE8-2428-3908939EBCB9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1477116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Espírito nos una num só corpo!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228264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0C57A5-BEC7-4DD0-A2A9-4B54AFADC3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7474" y="1814557"/>
            <a:ext cx="11978640" cy="5043443"/>
          </a:xfrm>
        </p:spPr>
        <p:txBody>
          <a:bodyPr vert="horz" wrap="square" lIns="91440" tIns="45720" rIns="91440" bIns="45720" anchor="t" anchorCtr="0">
            <a:normAutofit fontScale="92500" lnSpcReduction="10000"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Conservai-nos sempre em comunhão de fé e amor unidos ao Papa Francisco e ao nosso Bispo Carlos. Ajudai-nos a esperar juntos a vinda do vosso reino, até o dia em que, diante de vós, formos santos entre os Santos na morada celeste, ao lado da Virgem Maria,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32F5BDC-67D6-510A-6A16-CFF340AA00E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0C57A5-BEC7-4DD0-A2A9-4B54AFADC3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7474" y="1814557"/>
            <a:ext cx="11978640" cy="5043443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Mãe de Deus dos Apóstolos e todos os Santos e com nossos irmãos e irmãs já falecidos que confiamos à vossa misericórdia.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32F5BDC-67D6-510A-6A16-CFF340AA00E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9880751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890C50-1068-184A-148C-B01D7CDA03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868A7B-5E05-5818-4EB5-D7CBA8C6DE6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7474" y="1814557"/>
            <a:ext cx="11978640" cy="5043443"/>
          </a:xfrm>
        </p:spPr>
        <p:txBody>
          <a:bodyPr vert="horz" wrap="square" lIns="91440" tIns="45720" rIns="91440" bIns="45720" anchor="t" anchorCtr="0">
            <a:normAutofit lnSpcReduction="10000"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Enfim, libertos das feridas do pecado e plenamente transformados em novas criaturas, felizes cantaremos a ação de graças do vosso Cristo que vive para sempre.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41F12AC-24AC-E12D-A79C-B124C81BD17E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2077845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0C57A5-BEC7-4DD0-A2A9-4B54AFADC3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8903" y="1834573"/>
            <a:ext cx="11955781" cy="5023427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Por Cristo, com Cristo, e em Cristo, a vós, Deus Pai todo-poderoso, na unidade do Espírito Santo, 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32F5BDC-67D6-510A-6A16-CFF340AA00E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68676812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7">
            <a:extLst>
              <a:ext uri="{FF2B5EF4-FFF2-40B4-BE49-F238E27FC236}">
                <a16:creationId xmlns:a16="http://schemas.microsoft.com/office/drawing/2014/main" id="{269FA56A-88E8-4498-9519-2B815CB48C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48238" y="1748935"/>
            <a:ext cx="11497111" cy="575928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6000" b="1" u="sng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002BA9-B33F-1622-256A-0D0681A426EB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3580177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7970" y="1899139"/>
            <a:ext cx="12091629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D6BBEB"/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515899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38539" y="1767775"/>
            <a:ext cx="11728173" cy="542768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2846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 dirty="0">
                <a:solidFill>
                  <a:srgbClr val="D6BBEB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</a:t>
            </a:r>
            <a:r>
              <a:rPr lang="pt-BR" sz="5200" b="1" dirty="0">
                <a:solidFill>
                  <a:srgbClr val="92D050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52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 dirty="0"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D6BBEB"/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>
              <a:solidFill>
                <a:srgbClr val="D6BBEB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D6BBEB"/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>
              <a:solidFill>
                <a:srgbClr val="D6BBEB"/>
              </a:solidFill>
            </a:endParaRP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560949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D6BBEB"/>
                </a:solidFill>
                <a:highlight>
                  <a:srgbClr val="000000"/>
                </a:highlight>
                <a:latin typeface="+mn-lt"/>
              </a:rPr>
              <a:t>Presid.: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D6BBEB"/>
                </a:solidFill>
                <a:highlight>
                  <a:srgbClr val="000000"/>
                </a:highlight>
                <a:latin typeface="+mn-lt"/>
              </a:rPr>
              <a:t>Todos: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5168" y="1849570"/>
            <a:ext cx="1175527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Tanto que esperou pudesse um dia/ Chegar bem perto, dizendo tudo! Se não conseguiu como queria,/ O seu silêncio não ficou mudo.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80BA744A-8819-BF9A-920F-8571E6310A1C}"/>
              </a:ext>
            </a:extLst>
          </p:cNvPr>
          <p:cNvSpPr txBox="1">
            <a:spLocks/>
          </p:cNvSpPr>
          <p:nvPr/>
        </p:nvSpPr>
        <p:spPr>
          <a:xfrm>
            <a:off x="217146" y="1801612"/>
            <a:ext cx="11751319" cy="59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Ela muito amou, tem a minha paz,/ Vai seguir caminho sem temor.  Sabe quem eu sou e será capaz/ De espalhar na terra o meu amor.</a:t>
            </a: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982348532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33350" y="1884739"/>
            <a:ext cx="11929696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Ela ultrapassou toda medida,/ Não lhe bastando meros preceitos. Lágrimas, perfume - que acolhida!/ Nem se importando com preconceitos.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 I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69536A0E-BA6B-D228-0C0F-8C8EFC5C2D3F}"/>
              </a:ext>
            </a:extLst>
          </p:cNvPr>
          <p:cNvSpPr txBox="1">
            <a:spLocks/>
          </p:cNvSpPr>
          <p:nvPr/>
        </p:nvSpPr>
        <p:spPr>
          <a:xfrm>
            <a:off x="217146" y="1801612"/>
            <a:ext cx="11751319" cy="59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Ela muito amou, tem a minha paz,/ Vai seguir caminho sem temor.  Sabe quem eu sou e será capaz/ De espalhar na terra o meu amor.</a:t>
            </a: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904" y="1884739"/>
            <a:ext cx="11831388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 ninguém ousou dizer bem claro/ O que pensava daquele gesto, Ele revelou como era raro/ Esse carinho tão manifesto.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789970274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 I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B9162772-C296-114A-E285-8AB69E835B14}"/>
              </a:ext>
            </a:extLst>
          </p:cNvPr>
          <p:cNvSpPr txBox="1">
            <a:spLocks/>
          </p:cNvSpPr>
          <p:nvPr/>
        </p:nvSpPr>
        <p:spPr>
          <a:xfrm>
            <a:off x="217146" y="1801612"/>
            <a:ext cx="11751319" cy="59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Ela muito amou, tem a minha paz,/ Vai seguir caminho sem temor.  Sabe quem eu sou e será capaz/ De espalhar na terra o meu amor.</a:t>
            </a: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5780020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7C2A91-5728-6F5B-83C7-6D5125745D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CA15EB3-510F-9A83-399C-B6294D7C4D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904" y="1884739"/>
            <a:ext cx="11831388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é sempre mais que um convidado,/ Se põe à mesa nutrindo a vida; Olha os corações e põe de lado/Toda aparência, cura a ferida.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D77BB15-E072-EB6C-9982-24020483110B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455625194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62299B-72FA-CA94-0A4D-981C071EE0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12EC4EB-33E5-80C7-75F3-B749F922EE09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 I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F76E54DC-1B79-DEE5-0CFF-F97F0A2C1B46}"/>
              </a:ext>
            </a:extLst>
          </p:cNvPr>
          <p:cNvSpPr txBox="1">
            <a:spLocks/>
          </p:cNvSpPr>
          <p:nvPr/>
        </p:nvSpPr>
        <p:spPr>
          <a:xfrm>
            <a:off x="217146" y="1801612"/>
            <a:ext cx="11751319" cy="59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Ela muito amou, tem a minha paz,/ Vai seguir caminho sem temor.  Sabe quem eu sou e será capaz/ De espalhar na terra o meu amor.</a:t>
            </a: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15173866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356328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2195176"/>
            <a:ext cx="11871941" cy="552287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não sou digno, ó meu Senhor. Eu não sou digno. De que Tu entres, ó meu Senhor, na minha casa. Porque és tão santo e eu pecador, eu nem me atrevo a te pedir este favor.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9330470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326" y="1873405"/>
            <a:ext cx="11694627" cy="596933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Mas se disseres uma palavra a minha casa se transformará. Uma palavra é suficiente, suavemente ela nos salvará.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24871864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2302933"/>
            <a:ext cx="11871941" cy="5539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não sou digna, ó meu Senhor. Eu não sou digna. De que Tu entres, ó meu Senhor, na minha casa. Meu coração é tão pecador que eu nem me atrevo a te pedir este favor.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027748520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3551" y="1851102"/>
            <a:ext cx="11538510" cy="632414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Mas se disseres uma palavra a minha casa se transformará. Uma palavra é suficiente, suavemente ela nos salvará.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544592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Senhor, que encaminha os nossos corações para o amor de Deus e a constância de Cristo, esteja convosco.</a:t>
            </a:r>
          </a:p>
        </p:txBody>
      </p:sp>
    </p:spTree>
    <p:extLst>
      <p:ext uri="{BB962C8B-B14F-4D97-AF65-F5344CB8AC3E}">
        <p14:creationId xmlns:p14="http://schemas.microsoft.com/office/powerpoint/2010/main" val="2719497158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Concedei, ó Deus todo-poderoso, que sejamos sempre contados entre os membros de Cristo, cujo Corpo e Sangue comungamos. Por Cristo, nosso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168B03-932A-6B6A-50E7-308C513C8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C04D3649-7F8E-52AB-F42F-AFED8DD4568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Deus, nosso Pai, ao contemplar o trabalho de tuas mãos, viste que tudo era muito bom! O nosso pecado, porém, feriu a beleza de tua obra, e hoje experimentamos suas consequências. Por Jesus, teu Filho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69E2984-6872-8BC3-A71D-7850478C85E1}"/>
              </a:ext>
            </a:extLst>
          </p:cNvPr>
          <p:cNvSpPr txBox="1"/>
          <p:nvPr/>
        </p:nvSpPr>
        <p:spPr>
          <a:xfrm>
            <a:off x="-3988" y="12365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ORAÇÃO DA CF</a:t>
            </a:r>
          </a:p>
        </p:txBody>
      </p:sp>
    </p:spTree>
    <p:extLst>
      <p:ext uri="{BB962C8B-B14F-4D97-AF65-F5344CB8AC3E}">
        <p14:creationId xmlns:p14="http://schemas.microsoft.com/office/powerpoint/2010/main" val="49217082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9B0FD9-723D-F528-3525-EC72BEA341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C623DC79-58A4-2020-22EA-49C56B4272B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nosso irmão, humildemente te pedimos: dá-nos, nesta Quaresma, a graça do sincero arrependimento e da conversão de nossas atitudes. Que o teu Espírito Santo reacenda em nós a consciência da missão que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EA8DC0B-B4BF-FBE2-7D3D-6CF92A32C545}"/>
              </a:ext>
            </a:extLst>
          </p:cNvPr>
          <p:cNvSpPr txBox="1"/>
          <p:nvPr/>
        </p:nvSpPr>
        <p:spPr>
          <a:xfrm>
            <a:off x="-3988" y="12365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ORAÇÃO DA CF</a:t>
            </a:r>
          </a:p>
        </p:txBody>
      </p:sp>
    </p:spTree>
    <p:extLst>
      <p:ext uri="{BB962C8B-B14F-4D97-AF65-F5344CB8AC3E}">
        <p14:creationId xmlns:p14="http://schemas.microsoft.com/office/powerpoint/2010/main" val="2819786112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DCA073-085E-7234-FF71-40E5DC6EE5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7C04A33-30F4-1480-0B68-30CFF52073E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 ti recebemos: cultivar e guardar a Criação, no cuidado e no respeito à vida. Faz de nós, ó Deus, promotores da solidariedade e da justiça. Enquanto peregrinos, habitamos e construímos nossa Casa Comum, na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3DA37F-AA28-8DEE-009F-AF9F47E05360}"/>
              </a:ext>
            </a:extLst>
          </p:cNvPr>
          <p:cNvSpPr txBox="1"/>
          <p:nvPr/>
        </p:nvSpPr>
        <p:spPr>
          <a:xfrm>
            <a:off x="-3988" y="12365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ORAÇÃO DA CF</a:t>
            </a:r>
          </a:p>
        </p:txBody>
      </p:sp>
    </p:spTree>
    <p:extLst>
      <p:ext uri="{BB962C8B-B14F-4D97-AF65-F5344CB8AC3E}">
        <p14:creationId xmlns:p14="http://schemas.microsoft.com/office/powerpoint/2010/main" val="219460108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69D33A-4CDF-8FA7-BABC-499C8F2C42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B4CC451-92ED-00D4-1C3E-345391A9DD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esperança de um dia sermos acolhidos na Casa que preparaste para nós no Céu. 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E74E94B-3BB6-690B-AC45-F8F55E834660}"/>
              </a:ext>
            </a:extLst>
          </p:cNvPr>
          <p:cNvSpPr txBox="1"/>
          <p:nvPr/>
        </p:nvSpPr>
        <p:spPr>
          <a:xfrm>
            <a:off x="-3988" y="12365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ORAÇÃO DA CF</a:t>
            </a:r>
          </a:p>
        </p:txBody>
      </p:sp>
    </p:spTree>
    <p:extLst>
      <p:ext uri="{BB962C8B-B14F-4D97-AF65-F5344CB8AC3E}">
        <p14:creationId xmlns:p14="http://schemas.microsoft.com/office/powerpoint/2010/main" val="1338757623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D6BBEB"/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Pres.: 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 esteja convosco.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Final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813070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Abençoai, Senhor, o vosso povo que espera o dom da vossa bondade e realizai os desejos que foram inspirados pela vossa generosidade. Por Cristo, nosso Senhor.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052620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7B5AFD-CF59-F656-6205-A4227242ED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354886DC-8448-0916-5E3E-1331D3BEDD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491477484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9BE20D-6F12-3964-38CF-746F6FCE80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92BF112-445D-A7C6-83FE-C1199DC7D8D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3200400"/>
            <a:ext cx="11612908" cy="3299791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T.: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C14F93-B3AB-0293-1A8D-16FA2E912F7C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06671802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223346403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em paz e o Senhor vos acompanhe.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18447"/>
            <a:ext cx="11560542" cy="598272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Ao entregar o Paraíso ao ser humano, Deus contemplou sua beleza e seus dons. Louvado seja nosso Pai, o Criador. “Deus viu que tudo, tudo era muito bom!”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F252F59-6456-1627-CB95-4396F8617B2D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68104614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Cristo-Deus se fez humano nesta terra e às criaturas deu valor e atenção. A vida plena, que no mundo já se espera, ganha sentido com a nossa redenção</a:t>
            </a: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Final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18447"/>
            <a:ext cx="11560542" cy="598272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Ao entregar o Paraíso ao ser humano, Deus contemplou sua beleza e seus dons. Louvado seja nosso Pai, o Criador. “Deus viu que tudo, tudo era muito bom!”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F252F59-6456-1627-CB95-4396F8617B2D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3970410845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 Universo tudo está interligado, nele vivemos e, com todos, “somos um”. Nesta Quaresma, à conversão, somos chamados. Cuidemos todos desta Casa, que é Comum.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508054933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18447"/>
            <a:ext cx="11560542" cy="598272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Ao entregar o Paraíso ao ser humano, Deus contemplou sua beleza e seus dons. Louvado seja nosso Pai, o Criador. “Deus viu que tudo, tudo era muito bom!”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F252F59-6456-1627-CB95-4396F8617B2D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645943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D6BBEB"/>
                </a:solidFill>
              </a:rPr>
              <a:t>Ato penitencial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Jesus Cristo, o Justo, que intercede por nós e nos reconcilia com o Pai, abramos o nosso espírito ao arrependimento para sermos dignos de nos aproximar da mesa do Senhor. (Silêncio)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64330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2907791"/>
            <a:ext cx="11342077" cy="453255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que fazeis passar da morte para a vida Quem ouve a vossa palavra, Tende piedade de nós.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D6BBEB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1784589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2907791"/>
            <a:ext cx="11342077" cy="453255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Ref.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Senhor, tende piedade de nós! (Bis)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D6BBEB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2744567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2907791"/>
            <a:ext cx="11342077" cy="453255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que quisestes ser levantado da terra. Cristo, que quisestes ser levantado da terra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D6BBEB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3544760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9600" b="1" i="0" u="none" strike="noStrike" cap="none" baseline="30000" dirty="0">
                <a:solidFill>
                  <a:srgbClr val="D6BBEB"/>
                </a:solidFill>
                <a:latin typeface="Calibri"/>
                <a:ea typeface="Calibri"/>
                <a:cs typeface="Calibri"/>
                <a:sym typeface="Calibri"/>
              </a:rPr>
              <a:t>C. </a:t>
            </a: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Páscoa se aproxima e a liturgia de hoje é um forte convite a reconhecermos que a presença misericordiosa de Deus se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D6BBEB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rgbClr val="D6BBEB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2907791"/>
            <a:ext cx="11342077" cy="453255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Ref.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Cristo, tende piedade de nós! (Bis)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D6BBEB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3907086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2907791"/>
            <a:ext cx="11342077" cy="453255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que nos submeteis ao julgamento da vossa cruz, Tende piedade de nós.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D6BBEB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623722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2907791"/>
            <a:ext cx="11342077" cy="453255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Ref.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Senhor, tende piedade de nós!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D6BBEB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39268896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81200"/>
            <a:ext cx="11342077" cy="4572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Deus todo poderoso tenha compaixão de nós, perdoe os nossos pecados e nos conduza à vida eterna.	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ATO</a:t>
            </a:r>
          </a:p>
          <a:p>
            <a:pPr algn="ctr"/>
            <a:r>
              <a:rPr lang="pt-BR" sz="6000" b="1" dirty="0">
                <a:solidFill>
                  <a:srgbClr val="D6BBEB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40706549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938274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latin typeface="+mn-lt"/>
              </a:rPr>
              <a:t>P.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Senhor nosso Deus, dai-nos por vossa graça caminhar com alegria na mesma caridade que levou o vosso Filho a entregar-se à morte no seu amor pelo mundo. 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33598" y="1964266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Por nosso Senhor Jesus Cristo, vosso Filho, que é Deus, e convosco vive e reina, na unidade do Espírito Santo,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7017313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63000"/>
            <a:ext cx="1218851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latin typeface="+mn-lt"/>
              </a:rPr>
              <a:t>TODOS:</a:t>
            </a:r>
            <a:r>
              <a:rPr lang="pt-BR" sz="6000" b="1" dirty="0">
                <a:solidFill>
                  <a:srgbClr val="92D050"/>
                </a:solidFill>
                <a:latin typeface="+mn-lt"/>
              </a:rPr>
              <a:t>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ED414EC-7FEA-4275-933E-DC3DAABE5F2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3869" y="1990165"/>
            <a:ext cx="11595711" cy="35180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i="1" dirty="0">
                <a:solidFill>
                  <a:schemeClr val="bg1"/>
                </a:solidFill>
                <a:latin typeface="+mn-lt"/>
              </a:rPr>
              <a:t>Eis o tempo de conversão, eis o dia da salvação. Ao Pai voltemos juntos andemos, eis o tempo de conversão.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06BDEEF-6F08-B49C-B56F-E6DDEFADB52E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Refrão Orante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D6BBEB"/>
                </a:solidFill>
                <a:latin typeface="+mn-lt"/>
              </a:rPr>
              <a:t>I LEITURA - </a:t>
            </a:r>
            <a:r>
              <a:rPr lang="pt-BR" sz="6000" dirty="0" err="1">
                <a:solidFill>
                  <a:srgbClr val="D6BBEB"/>
                </a:solidFill>
                <a:latin typeface="+mn-lt"/>
              </a:rPr>
              <a:t>Is</a:t>
            </a:r>
            <a:r>
              <a:rPr lang="pt-BR" sz="6000" dirty="0">
                <a:solidFill>
                  <a:srgbClr val="D6BBEB"/>
                </a:solidFill>
                <a:latin typeface="+mn-lt"/>
              </a:rPr>
              <a:t> 43,16-21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 LIVRO DO PROFETA ISAÍAS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502" y="1904869"/>
            <a:ext cx="11834446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Isto diz o Senhor, que abriu uma passagem no mar e um caminho entre águas impetuosas; 17que pôs a perder carros e cavalos, tropas e homens corajosos; pois estão todos mortos e não ressuscitarão, foram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>
          <a:extLst>
            <a:ext uri="{FF2B5EF4-FFF2-40B4-BE49-F238E27FC236}">
              <a16:creationId xmlns:a16="http://schemas.microsoft.com/office/drawing/2014/main" id="{7B1D6734-15F5-A141-100E-4A925A78E3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>
            <a:extLst>
              <a:ext uri="{FF2B5EF4-FFF2-40B4-BE49-F238E27FC236}">
                <a16:creationId xmlns:a16="http://schemas.microsoft.com/office/drawing/2014/main" id="{A34F1FA1-D4E8-1796-B4F8-9EB897A183B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manifesta de diversos modos, entre os quais se destaca o apelo à verdade e ao perdão.</a:t>
            </a:r>
          </a:p>
        </p:txBody>
      </p:sp>
      <p:sp>
        <p:nvSpPr>
          <p:cNvPr id="19" name="Google Shape;19;p1">
            <a:extLst>
              <a:ext uri="{FF2B5EF4-FFF2-40B4-BE49-F238E27FC236}">
                <a16:creationId xmlns:a16="http://schemas.microsoft.com/office/drawing/2014/main" id="{0DE552DA-E6B2-62D2-F2F2-93549C5195D2}"/>
              </a:ext>
            </a:extLst>
          </p:cNvPr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D6BBEB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rgbClr val="D6BB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9916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abafados como mecha de pano e apagaram-se: 18“Não relembreis coisas passadas, não olheis para fatos antigos. 19Eis que eu farei coisas novas, e que já estão surgindo: acaso não as reconheceis? Pois abrirei uma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estrada no deserto e farei correr rios na terra seca. 20Hão de glorificar-me os animais selvagens, os dragões e os avestruzes, porque fiz brotar água no deserto e rios na terra seca para dar de beber a meu povo,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592832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3C430C-6018-A472-B255-5CF83FF378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4C1EF93B-A739-CFA4-B405-DFACCA546BA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 meus escolhidos. 21Este povo, eu o criei para mim e ele cantará meus louvores”.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607FDA0-CDB8-C7E7-7288-E8754A5687F0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3632858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D6BBEB"/>
                </a:solidFill>
                <a:latin typeface="+mn-lt"/>
              </a:rPr>
              <a:t>Salmo 125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Maravilhas fez conosco o Senhor, exultemos de alegria!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943100"/>
            <a:ext cx="11929819" cy="569770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D6BBEB"/>
                </a:solidFill>
                <a:latin typeface="+mn-lt"/>
              </a:rPr>
              <a:t>01.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Quando o Senhor reconduziu nossos cativos, parecíamos sonhar; encheu-se de sorriso nossa boca, nossos lábios, de canções.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Maravilhas fez conosco o Senhor, exultemos de alegria!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882589"/>
            <a:ext cx="11789142" cy="581097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latin typeface="+mn-lt"/>
              </a:rPr>
              <a:t>02.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Entre os gentios se dizia: “Maravilhas fez com eles o Senhor!” Sim, maravilhas fez conosco o Senhor, exultemos de alegria!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Maravilhas fez conosco o Senhor, exultemos de alegria!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latin typeface="+mn-lt"/>
              </a:rPr>
              <a:t>03.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Mudai a nossa sorte, ó Senhor, como torrentes no deserto. Os que lançam as sementes entre lágrimas, ceifarão com alegria.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161308"/>
            <a:ext cx="11683634" cy="295933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Volta, meu povo, ao teu Senhor e exultará teu coração. Ele será teu condutor, tua esperança de salvação! Tua esperança de salvação!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4805201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Maravilhas fez conosco o Senhor, exultemos de alegria!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611CE4-C9D2-B130-E9D7-F36286C84F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5D161239-4A2B-97B6-2EE0-5ED69D60F21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latin typeface="+mn-lt"/>
              </a:rPr>
              <a:t>04.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Chorando de tristeza sairão, espalhando suas sementes; cantando de alegria voltarão, carregando os seus feixes!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F3C29D6-5081-E549-2563-F0A2798DE3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6549342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E8EAE-5404-9DF0-8AFD-3A5B75331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9C591E48-6DD0-132D-C0E5-F40FCC23BB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Maravilhas fez conosco o Senhor, exultemos de alegria!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115221F2-B009-BBAC-9B0F-D00BFED61FA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6632526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body" idx="4294967295"/>
          </p:nvPr>
        </p:nvSpPr>
        <p:spPr>
          <a:xfrm>
            <a:off x="385570" y="1729432"/>
            <a:ext cx="11412300" cy="59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rgbClr val="D6BBEB"/>
                </a:solidFill>
                <a:latin typeface="Calibri"/>
                <a:ea typeface="Calibri"/>
                <a:cs typeface="Calibri"/>
                <a:sym typeface="Calibri"/>
              </a:rPr>
              <a:t>II LEITURA - </a:t>
            </a:r>
            <a:r>
              <a:rPr lang="pt-BR" sz="6000" dirty="0" err="1">
                <a:solidFill>
                  <a:srgbClr val="D6BBEB"/>
                </a:solidFill>
                <a:latin typeface="Calibri"/>
                <a:ea typeface="Calibri"/>
                <a:cs typeface="Calibri"/>
                <a:sym typeface="Calibri"/>
              </a:rPr>
              <a:t>Fl</a:t>
            </a:r>
            <a:r>
              <a:rPr lang="pt-BR" sz="6000" dirty="0">
                <a:solidFill>
                  <a:srgbClr val="D6BBEB"/>
                </a:solidFill>
                <a:latin typeface="Calibri"/>
                <a:ea typeface="Calibri"/>
                <a:cs typeface="Calibri"/>
                <a:sym typeface="Calibri"/>
              </a:rPr>
              <a:t> 3,8-14</a:t>
            </a:r>
            <a:endParaRPr dirty="0">
              <a:solidFill>
                <a:srgbClr val="D6BBEB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0" dirty="0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LEITURA DA CARTA DE SÃO PAULO AOS FELIPENSES</a:t>
            </a:r>
            <a:endParaRPr sz="6000" b="1" dirty="0">
              <a:solidFill>
                <a:schemeClr val="lt1"/>
              </a:solidFill>
              <a:highlight>
                <a:srgbClr val="0000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1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D6BBEB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rgbClr val="D6BBEB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Irmãos: 8Na verdade, considero tudo como perda diante da vantagem suprema que consiste em conhecer a Cristo Jesus, meu Senhor. Por causa dele eu perdi tudo. Considero tudo como lixo, para ganhar Cristo e ser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encontrado unido a ele, 9não com minha justiça provindo da Lei, mas com a justiça por meio da fé em Cristo, a justiça que vem de Deus, na base da fé. 10Esta consiste em conhecer a Cristo, experimentar a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D6BBEB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rgbClr val="D6BBEB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força da sua ressurreição, ficar em comunhão com os seu sofrimentos, tornando-me semelhante a ele na sua morte, 11para ver se alcanço a ressurreição dentre os mortos. 12Não que já tenha recebido tudo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D6BBEB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rgbClr val="D6BB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5259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70D66289-6C51-3DEF-8EC3-C29FE0D62B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55F6698D-3DDC-4A89-49D1-FF0187F4A6C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isso, ou que já seja perfeito. Mas corro para alcançá-lo, visto que já fui alcançado por Cristo Jesus. 13Irmãos, eu não julgo já tê-lo alcançado. Uma coisa, porém, eu faço: esquecendo o que fica para trás, eu me lanço para</a:t>
            </a:r>
            <a:endParaRPr dirty="0"/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D8339F85-8801-EE7A-6DCB-A9710DCB455F}"/>
              </a:ext>
            </a:extLst>
          </p:cNvPr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D6BBEB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rgbClr val="D6BB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3421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AE1096E5-5BE3-837C-A68D-0FD2966F6D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F8BA30E3-A1EE-5937-E574-55A6CD008F8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que está na frente. 14Corro direto para a meta, rumo ao prêmio, que, do alto, Deus me chama a receber  em  Cristo  Jesus.</a:t>
            </a:r>
            <a:endParaRPr dirty="0"/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09DAB90D-C4CE-E977-1CE4-9487EE34BB1F}"/>
              </a:ext>
            </a:extLst>
          </p:cNvPr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D6BBEB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rgbClr val="D6BB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379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618508"/>
            <a:ext cx="11683634" cy="242922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 confessas teu pecado, Ele é justo e compassivo. Cantarás purificado os louvores do Deus vivo.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DCAB0-A39B-48A4-888B-E195E589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0" y="2444620"/>
            <a:ext cx="11816862" cy="3694924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Honra, glória, poder e louvor a Jesus, nosso Deus e Senhor! (bis)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Agora, eis o que diz o Senhor: de coração convertei-vos a mim, pois sou bom, compassivo e clemente.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Evangelho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83301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EVANGELHO - </a:t>
            </a:r>
            <a:r>
              <a:rPr lang="pt-BR" sz="6000" b="1" dirty="0" err="1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Jo</a:t>
            </a: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 8,1-11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JOÃO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Naquele tempo, 1Jesus foi para o monte das Oliveiras. 2De madrugada, voltou de novo ao Templo. Todo o povo se reuniu em volta dele. Sentando-se, começou a ensiná-los. 3Entretanto, os mestres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da Lei e os fariseus trouxeram uma mulher surpreendida em adultério. Colocando-a no meio deles, 4disseram a Jesus: “Mestre, esta mulher foi surpreendida em flagrante adultério. 5Moisés na Lei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2819554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15753F-A446-38DD-6768-455B03230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B17BAB4-D312-FA48-135F-81D6EAF4722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mandou apedrejar tais mulheres. Que dizes tu?” 6Perguntavam isso para experimentar Jesus e para terem motivo de o acusar. Mas Jesus, inclinando-se, começou a escrever com o dedo no chão. 7Como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9E75EE0-068A-C092-116F-480ACE8414E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3439076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40C497-60A4-32D1-7812-A413B82F99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5DC5A42-38FF-B05B-38FA-95E415DFD3F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persistissem em interrogá-lo, Jesus ergueu-se e disse: “Quem dentre vós não tiver pecado, seja o primeiro a atirar-lhe uma pedra”. 8E tornando a inclinar-se, continuou a escrever no chão. 9E eles, ouvindo o que Jesus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6C814F1-6472-0903-698A-91CCAA373E4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5430871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B08731-C4F4-FD42-49ED-C6C1A2DD95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2FAA817-7685-3854-E306-58968ABC76A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falou, foram saindo um a um, a começar pelos mais velhos; e Jesus ficou sozinho, com a mulher que estava lá, no meio do povo. 10Então Jesus se levantou e disse: “Mulher, onde estão eles? Ninguém te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F517401-BCF9-B426-7F9E-392B83B55FC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444463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E8AC1E-A4A7-D794-4311-20421C899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FAE772E-6803-E1F3-0088-49DE6164CB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condenou?” 11Ela respondeu: “Ninguém, Senhor”. Então Jesus lhe disse: “Eu também não te condeno. Podes ir, e de agora em diante não peques mais”.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48AFB18-90EB-5517-2F6B-28A02FD1D5F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647754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D6BBEB"/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038350"/>
            <a:ext cx="11683634" cy="30822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Volta, meu povo, ao teu Senhor e exultará teu coração. Ele será teu condutor, tua esperança de salvação! Tua esperança de salvação!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63235768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</a:t>
            </a:r>
            <a:r>
              <a:rPr lang="pt-BR" sz="5400" b="1" i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desceu dos céus e se encarnou pelo Espírito Santo, no seio da Virgem Maria, e se fez homem.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14744-8341-70D2-89EE-651B9F5B1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EC179D3-C227-CBA0-54EF-D8DAEC9937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terá fim. Creio no Espírito Santo, Senhor que dá a vida, e procede do Pai e do Filho;  e com o Pai e o Filho é adorado e glorificado: ele que falou pelos profetas. Creio na Igreja, una, santa, católica e apostólica. Professo um só batismo para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5A873BE-11BB-0CFF-8A89-817442706C0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04183066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BB33D1-2EE4-D8E5-D6BF-CDFDE5556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EFCF1A5-B99F-5AD6-755A-AAB8539DC70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remissão dos pecados. E espero a ressurreição dos mortos e a vida do mundo que há de vir.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B50A87A-655F-8C3D-8D7A-9A63B7341963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5706184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37564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Caríssimos irmãos e irmãs, oremos a Deus, nosso Pai, que gravou a sua lei no íntimo dos corações, e peçamos-Lhe confiantes:  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Ouvi-nos, Senhor.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bispos, presbíteros, diáconos e catequistas, para que falem da esperança pascal que  Cristo trouxe ao mundo, rezemos ao Senhor... 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Ouvi-nos, Senhor.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todos os povos da terra, para que vivam em paz e se desenvolvam, na justiça, no respeito e na compreensão mútua, rezemos ao Senhor...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Ouvi-nos, Senhor.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6067" y="2327564"/>
            <a:ext cx="11741454" cy="335153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Nossas vidas tão dispersas, nosso Deus as juntará! E seremos novo povo, Ele nos renovará! (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Ez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11,17-20)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990FD7D-A590-3A33-AEA6-56A4924D541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1460" y="1784242"/>
            <a:ext cx="11681460" cy="43879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todos aqueles que desejam ver Jesus, que o nosso testemunho os conduza ao Divino Mestre, rezemos ao Senhor...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800407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Ouvi-nos, Senhor.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54390296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09B66B-1B3E-19F5-8CB9-831F8FEF86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B9D2667-E054-01B0-EF60-AF423261DD0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D6BBEB"/>
                </a:solidFill>
                <a:effectLst/>
                <a:latin typeface="+mn-lt"/>
              </a:rPr>
              <a:t>P. </a:t>
            </a:r>
            <a:r>
              <a:rPr lang="pt-BR" sz="5400" b="1" dirty="0">
                <a:solidFill>
                  <a:schemeClr val="bg1"/>
                </a:solidFill>
                <a:effectLst/>
                <a:latin typeface="+mn-lt"/>
              </a:rPr>
              <a:t>Atendei-nos, por piedade, ó Deus a quem confiamos nossa vida e sede favorável às nossas preces por Cristo, nosso Senhor.</a:t>
            </a:r>
          </a:p>
        </p:txBody>
      </p:sp>
    </p:spTree>
    <p:extLst>
      <p:ext uri="{BB962C8B-B14F-4D97-AF65-F5344CB8AC3E}">
        <p14:creationId xmlns:p14="http://schemas.microsoft.com/office/powerpoint/2010/main" val="142582841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nosso Pai, vos adoramos pelo dom de nossa fé Católica e Apostólica. Neste Ano Santo queremos ser peregrinos da esperança. Deus Filho, Jesus Cristo, vos adoramos pela nossa comunhão diocesana no presente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Diocese 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661E5-F0CF-320E-B335-838F913B5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9E474F3-700F-F906-EB56-386FE481B6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 60 anos de nossa Diocese. Deus Espírito Santo, vos adoramos pela missão realizada e pelo desafio de evangelizarmos as futuras gerações.  Nossa Senhora de Lourdes, Excelsa Padroeira, alcançai-nos a graça 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DEA4709-3953-6523-5A18-10983A6BEB7D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04772152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9D78C-EB1C-904E-31C3-5D37038A8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D0BB948-5543-BF82-CC57-DC1162BFFE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sermos uma verdadeira FAMÍLIA DIOCESANA MISSIONÁRIA. Abençoai nossa Igreja Sinodal em comunhão, participação e missão. Que sejamos Igreja Hospital de Campanha e Igreja em saída,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F40F776-92A7-B2D2-D832-E80DD6C25BFE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88825334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AC72C-BCF9-3C94-0A28-F6D7351B4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2B22B3A-EA7F-065E-D84A-2860C99BD63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a todos acolhe e anuncia com firmeza o nome de vosso Divino Filho, JESUS CRISTO.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32C9CD9-F1D1-D080-80B0-D99BEFD3F4F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403092688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9394" y="2078182"/>
            <a:ext cx="11734800" cy="579100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Volta o teu olhar, Senhor, e dá-nos teu perdão. Bendito seja teu imenso coração!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16343346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Aceita, ó Deus Santo, a nossa oração. Compadecido, Olha para nós, Senhor. Liberta nossas vidas, te suplicamos e andaremos para sempre em teus caminhos.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53491"/>
            <a:ext cx="11925300" cy="591569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Volta o teu olhar, Senhor, e dá-nos teu perdão. Bendito seja teu imenso coração!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3970774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209801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Nossa alegria em Cristo Jesus/ Caminho, vida e luz Pão da salvação,/: Verdade e esperança da ressurreição.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45703723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Acolhe, Deus bondoso, a nossa caminhada, revivendo o teu amor pra sempre. Confiantes aguardamos o teu perdão e do mal seremos nós purificados.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5178965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1927"/>
            <a:ext cx="11887200" cy="59572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Volta o teu olhar, Senhor, e dá-nos teu perdão. Bendito seja teu imenso coração!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96438122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 o jejum e a nossa penitência Que vivemos neste tempo quaresmal. Confirma-nos em teu amor grandioso, Bendito sejas, Senhor Deus do universo!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121171745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1927"/>
            <a:ext cx="11887200" cy="59572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Volta o teu olhar, Senhor, e dá-nos teu perdão. Bendito seja teu imenso coração!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D6BBEB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56018337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2146040"/>
            <a:ext cx="11912234" cy="565695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Orai, irmãos e irmãs...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Receba o Senhor por tuas mãos este sacrifício, para glória do seu nome, para nosso bem e de toda a sua santa Igreja.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2542259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64660"/>
            <a:ext cx="11912234" cy="59383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Ouvi-nos, Deus todo-poderoso, e concedei que vossos fiéis, impregnados dos ensinamentos da fé cristã, sejam purificados pela ação deste sacrifício. Por Cristo, nosso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0628669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D6BBEB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D6BBEB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D6BBEB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D6BBEB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D6BBEB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D6BBEB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dar-vos graças, sempre e em todo lugar, Senhor, Pai santo, Deus eterno e todo-poderoso, por Cristo, Senhor nosso. Todos os anos concedeis 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vossos fiéis a graça de se prepararem para celebrar os sacramentos pascais, na alegria de um coração purificado, para que, dedicando-se mais intensamente à oração e às obras de caridade e celebrando 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 voltares ao Senhor, Ele a ti se voltará! (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Zc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1,3) Pois imenso é seu amor e jamais se acabará! (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Sl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136)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0C6C04E-8201-1DA9-E09B-30844420B3B1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D6BBEB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39489349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mistérios pelos quais renasceram, alcancem a plenitude da filiação divina. Por isso, com os Anjos e Arcanjos, os Tronos e as Dominações e todos os coros celestes, entoamos o hino da vossa glória, cantando (dizendo)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4456977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4951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D6BBEB"/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 dirty="0">
              <a:solidFill>
                <a:srgbClr val="D6BBEB"/>
              </a:solidFill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ó Pai, vós sois Santo e, desde a origem do mundo, tudo fazeis para sermos santos como vós sois Santo. Olhai as oferendas do vosso povo e derramai sobre elas a força do vosso Espírito, para que se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1372400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tornem o Corpo + e o Sangue do vosso amado Filho, Jesus Cristo, no qual também nós somos vossos filhos.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64192874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954882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1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52751"/>
            <a:ext cx="11841896" cy="390525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Salvador do mundo, salvai-nos, vós que nos libertastes pela cruz e ressurreição.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8206772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809750"/>
            <a:ext cx="11841896" cy="586600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Fazendo, pois, memória de vosso Filho, Jesus Cristo, nossa Páscoa e certeza da paz definitiva, celebramos sua morte e ressurreição e, aguardando o dia feliz de sua vinda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7508620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79A590-798B-DF0C-70F9-D3166AECA5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613172C3-38BF-5032-24AF-E7F2BCB2E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809750"/>
            <a:ext cx="11841896" cy="586600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gloriosa, nós vos oferecemos, Deus fiel e misericordioso, a vítima que nos reconcilia convosco.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E684BDB-43CD-57EC-247B-BC8981256EF6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8833908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D6BBEB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D6BBEB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56.XML" val="1257959444"/>
  <p:tag name="PPT/SLIDES/SLIDE1.XML" val="60303939"/>
  <p:tag name="PPT/SLIDES/SLIDE2.XML" val="4230717621"/>
  <p:tag name="PPT/SLIDES/SLIDE3.XML" val="3064636745"/>
  <p:tag name="PPT/SLIDES/SLIDE4.XML" val="4113107665"/>
  <p:tag name="PPT/SLIDES/SLIDE5.XML" val="2556830829"/>
  <p:tag name="PPT/SLIDES/SLIDE6.XML" val="1705866736"/>
  <p:tag name="PPT/SLIDES/SLIDE7.XML" val="1910031757"/>
  <p:tag name="PPT/SLIDES/SLIDE8.XML" val="1237939777"/>
  <p:tag name="PPT/SLIDES/SLIDE9.XML" val="1574142160"/>
  <p:tag name="PPT/SLIDES/SLIDE10.XML" val="3322747927"/>
  <p:tag name="PPT/SLIDES/SLIDE11.XML" val="2969032233"/>
  <p:tag name="PPT/SLIDES/SLIDE12.XML" val="2670887340"/>
  <p:tag name="PPT/SLIDES/SLIDE13.XML" val="3694343939"/>
  <p:tag name="PPT/SLIDES/SLIDE14.XML" val="2380044897"/>
  <p:tag name="PPT/SLIDES/SLIDE15.XML" val="3651993440"/>
  <p:tag name="PPT/SLIDES/SLIDE16.XML" val="3675499124"/>
  <p:tag name="PPT/SLIDES/SLIDE17.XML" val="3070080621"/>
  <p:tag name="PPT/SLIDES/SLIDE18.XML" val="2700015371"/>
  <p:tag name="PPT/SLIDES/SLIDE19.XML" val="1924208611"/>
  <p:tag name="PPT/SLIDES/SLIDE20.XML" val="3925390688"/>
  <p:tag name="PPT/SLIDES/SLIDE21.XML" val="100232371"/>
  <p:tag name="PPT/SLIDES/SLIDE22.XML" val="2880918896"/>
  <p:tag name="PPT/SLIDES/SLIDE23.XML" val="1472385688"/>
  <p:tag name="PPT/SLIDES/SLIDE24.XML" val="1798557157"/>
  <p:tag name="PPT/SLIDES/SLIDE25.XML" val="921713726"/>
  <p:tag name="PPT/SLIDES/SLIDE26.XML" val="3266166827"/>
  <p:tag name="PPT/SLIDES/SLIDE27.XML" val="3545778919"/>
  <p:tag name="PPT/SLIDES/SLIDE28.XML" val="4204050277"/>
  <p:tag name="PPT/SLIDES/SLIDE29.XML" val="3097100435"/>
  <p:tag name="PPT/SLIDES/SLIDE30.XML" val="2942897947"/>
  <p:tag name="PPT/SLIDES/SLIDE31.XML" val="99262265"/>
  <p:tag name="PPT/SLIDES/SLIDE32.XML" val="1119572354"/>
  <p:tag name="PPT/SLIDES/SLIDE33.XML" val="3128637242"/>
  <p:tag name="PPT/SLIDES/SLIDE34.XML" val="3322611898"/>
  <p:tag name="PPT/SLIDES/SLIDE35.XML" val="2747119484"/>
  <p:tag name="PPT/SLIDES/SLIDE36.XML" val="602792371"/>
  <p:tag name="PPT/SLIDES/SLIDE37.XML" val="3560563171"/>
  <p:tag name="PPT/SLIDES/SLIDE38.XML" val="1459905972"/>
  <p:tag name="PPT/SLIDES/SLIDE39.XML" val="220837252"/>
  <p:tag name="PPT/SLIDES/SLIDE40.XML" val="2489660088"/>
  <p:tag name="PPT/SLIDES/SLIDE41.XML" val="1082116365"/>
  <p:tag name="PPT/SLIDES/SLIDE42.XML" val="170187745"/>
  <p:tag name="PPT/SLIDES/SLIDE43.XML" val="414908355"/>
  <p:tag name="PPT/SLIDES/SLIDE44.XML" val="2107746614"/>
  <p:tag name="PPT/SLIDES/SLIDE45.XML" val="3000271153"/>
  <p:tag name="PPT/SLIDES/SLIDE46.XML" val="3542397127"/>
  <p:tag name="PPT/SLIDES/SLIDE47.XML" val="1815084308"/>
  <p:tag name="PPT/SLIDES/SLIDE48.XML" val="2625210225"/>
  <p:tag name="PPT/SLIDES/SLIDE49.XML" val="621919212"/>
  <p:tag name="PPT/SLIDES/SLIDE50.XML" val="435638300"/>
  <p:tag name="PPT/SLIDES/SLIDE51.XML" val="2884762316"/>
  <p:tag name="PPT/SLIDES/SLIDE52.XML" val="3244954387"/>
  <p:tag name="PPT/SLIDES/SLIDE53.XML" val="1251002794"/>
  <p:tag name="PPT/SLIDES/SLIDE54.XML" val="1547233358"/>
  <p:tag name="PPT/SLIDES/SLIDE55.XML" val="4066294785"/>
  <p:tag name="PPT/SLIDES/SLIDE57.XML" val="2962248476"/>
  <p:tag name="PPT/SLIDES/SLIDE58.XML" val="1104965684"/>
  <p:tag name="PPT/SLIDES/SLIDE59.XML" val="528878545"/>
  <p:tag name="PPT/SLIDES/SLIDE60.XML" val="1654392324"/>
  <p:tag name="PPT/SLIDES/SLIDE61.XML" val="1897934114"/>
  <p:tag name="PPT/SLIDES/SLIDE62.XML" val="3900848009"/>
  <p:tag name="PPT/SLIDES/SLIDE63.XML" val="4157699372"/>
  <p:tag name="PPT/SLIDES/SLIDE64.XML" val="2760017441"/>
  <p:tag name="PPT/SLIDES/SLIDE65.XML" val="40797473"/>
  <p:tag name="PPT/SLIDES/SLIDE66.XML" val="1292635284"/>
  <p:tag name="PPT/SLIDES/SLIDE67.XML" val="1791559290"/>
  <p:tag name="PPT/SLIDES/SLIDE68.XML" val="1485702349"/>
  <p:tag name="PPT/SLIDES/SLIDE69.XML" val="3458237366"/>
  <p:tag name="PPT/SLIDES/SLIDE70.XML" val="343019950"/>
  <p:tag name="PPT/SLIDES/SLIDE71.XML" val="4290544178"/>
  <p:tag name="PPT/SLIDES/SLIDE72.XML" val="3931743257"/>
  <p:tag name="PPT/SLIDES/SLIDE73.XML" val="4069597561"/>
  <p:tag name="PPT/SLIDES/SLIDE74.XML" val="4086163046"/>
  <p:tag name="PPT/SLIDES/SLIDE75.XML" val="1410251893"/>
  <p:tag name="PPT/SLIDES/SLIDE76.XML" val="571416640"/>
  <p:tag name="PPT/SLIDES/SLIDE77.XML" val="1632643005"/>
  <p:tag name="PPT/SLIDES/SLIDE78.XML" val="3061101053"/>
  <p:tag name="PPT/SLIDES/SLIDE79.XML" val="594119283"/>
  <p:tag name="PPT/SLIDES/SLIDE80.XML" val="3304707985"/>
  <p:tag name="PPT/SLIDES/SLIDE81.XML" val="1213893469"/>
  <p:tag name="PPT/SLIDES/SLIDE82.XML" val="1240301683"/>
  <p:tag name="PPT/SLIDES/SLIDE83.XML" val="2443907960"/>
  <p:tag name="PPT/SLIDES/SLIDE84.XML" val="2216164064"/>
  <p:tag name="PPT/SLIDES/SLIDE85.XML" val="966965916"/>
  <p:tag name="PPT/SLIDES/SLIDE86.XML" val="3534857551"/>
  <p:tag name="PPT/SLIDES/SLIDE87.XML" val="704379753"/>
  <p:tag name="PPT/SLIDES/SLIDE88.XML" val="3420951277"/>
  <p:tag name="PPT/SLIDES/SLIDE89.XML" val="76891139"/>
  <p:tag name="PPT/SLIDES/SLIDE90.XML" val="3188183061"/>
  <p:tag name="PPT/SLIDES/SLIDE91.XML" val="59081415"/>
  <p:tag name="PPT/SLIDES/SLIDE92.XML" val="644945974"/>
  <p:tag name="PPT/SLIDES/SLIDE93.XML" val="4173260948"/>
  <p:tag name="PPT/SLIDES/SLIDE94.XML" val="199009454"/>
  <p:tag name="PPT/SLIDES/SLIDE95.XML" val="3129415030"/>
  <p:tag name="PPT/SLIDES/SLIDE96.XML" val="2938019016"/>
  <p:tag name="PPT/SLIDES/SLIDE97.XML" val="2613319988"/>
  <p:tag name="PPT/SLIDES/SLIDE98.XML" val="3570495141"/>
  <p:tag name="PPT/SLIDES/SLIDE99.XML" val="1411200849"/>
  <p:tag name="PPT/SLIDES/SLIDE100.XML" val="739016956"/>
  <p:tag name="PPT/SLIDES/SLIDE101.XML" val="3017451477"/>
  <p:tag name="PPT/SLIDES/SLIDE102.XML" val="548747440"/>
  <p:tag name="PPT/SLIDES/SLIDE103.XML" val="2751064994"/>
  <p:tag name="PPT/SLIDES/SLIDE104.XML" val="3786431193"/>
  <p:tag name="PPT/SLIDES/SLIDE105.XML" val="1863565928"/>
  <p:tag name="PPT/SLIDES/SLIDE106.XML" val="607463412"/>
  <p:tag name="PPT/SLIDES/SLIDE107.XML" val="677682527"/>
  <p:tag name="PPT/SLIDES/SLIDE108.XML" val="3410368404"/>
  <p:tag name="PPT/SLIDES/SLIDE109.XML" val="2910402157"/>
  <p:tag name="PPT/SLIDES/SLIDE110.XML" val="481044048"/>
  <p:tag name="PPT/SLIDES/SLIDE111.XML" val="946750403"/>
  <p:tag name="PPT/SLIDES/SLIDE112.XML" val="2558307127"/>
  <p:tag name="PPT/SLIDES/SLIDE113.XML" val="4200239790"/>
  <p:tag name="PPT/SLIDES/SLIDE114.XML" val="3137453676"/>
  <p:tag name="PPT/SLIDES/SLIDE115.XML" val="2862578011"/>
  <p:tag name="PPT/SLIDES/SLIDE116.XML" val="4181732054"/>
  <p:tag name="PPT/SLIDES/SLIDE117.XML" val="3876127285"/>
  <p:tag name="PPT/SLIDES/SLIDE118.XML" val="387023430"/>
  <p:tag name="PPT/SLIDES/SLIDE119.XML" val="4021668929"/>
  <p:tag name="PPT/SLIDES/SLIDE120.XML" val="2890490764"/>
  <p:tag name="PPT/SLIDES/SLIDE121.XML" val="1847645336"/>
  <p:tag name="PPT/SLIDES/SLIDE122.XML" val="3410282027"/>
  <p:tag name="PPT/SLIDES/SLIDE123.XML" val="2644193220"/>
  <p:tag name="PPT/SLIDES/SLIDE124.XML" val="2507819088"/>
  <p:tag name="PPT/SLIDES/SLIDE125.XML" val="3179093132"/>
  <p:tag name="PPT/SLIDES/SLIDE126.XML" val="3409178224"/>
  <p:tag name="PPT/SLIDES/SLIDE127.XML" val="2007393459"/>
  <p:tag name="PPT/SLIDES/SLIDE128.XML" val="591039180"/>
  <p:tag name="PPT/SLIDES/SLIDE129.XML" val="1383383944"/>
  <p:tag name="PPT/SLIDES/SLIDE130.XML" val="1060065150"/>
  <p:tag name="PPT/SLIDES/SLIDE131.XML" val="1175308303"/>
  <p:tag name="PPT/SLIDES/SLIDE132.XML" val="635112318"/>
  <p:tag name="PPT/SLIDES/SLIDE133.XML" val="2491839287"/>
  <p:tag name="PPT/SLIDES/SLIDE134.XML" val="718881255"/>
  <p:tag name="PPT/SLIDES/SLIDE135.XML" val="1178247943"/>
  <p:tag name="PPT/SLIDES/SLIDE136.XML" val="2520702888"/>
  <p:tag name="PPT/SLIDES/SLIDE137.XML" val="426988546"/>
  <p:tag name="PPT/SLIDES/SLIDE138.XML" val="2129743628"/>
  <p:tag name="PPT/SLIDES/SLIDE139.XML" val="521742655"/>
  <p:tag name="PPT/SLIDES/SLIDE140.XML" val="378949811"/>
  <p:tag name="PPT/SLIDES/SLIDE141.XML" val="3554338300"/>
  <p:tag name="PPT/SLIDES/SLIDE142.XML" val="3299015834"/>
  <p:tag name="PPT/SLIDES/SLIDE143.XML" val="2937002"/>
  <p:tag name="PPT/SLIDES/SLIDE144.XML" val="3782727425"/>
  <p:tag name="PPT/SLIDES/SLIDE145.XML" val="1580928654"/>
  <p:tag name="PPT/SLIDES/SLIDE146.XML" val="2672268275"/>
  <p:tag name="PPT/SLIDES/SLIDE147.XML" val="2082987807"/>
  <p:tag name="PPT/SLIDES/SLIDE148.XML" val="690072193"/>
  <p:tag name="PPT/SLIDES/SLIDE149.XML" val="3710930599"/>
  <p:tag name="PPT/SLIDES/SLIDE150.XML" val="3559399103"/>
  <p:tag name="PPT/SLIDES/SLIDE151.XML" val="2712938156"/>
  <p:tag name="PPT/SLIDES/SLIDE152.XML" val="2751395289"/>
  <p:tag name="PPT/SLIDES/SLIDE153.XML" val="662345041"/>
  <p:tag name="PPT/SLIDES/SLIDE154.XML" val="539104128"/>
  <p:tag name="PPT/SLIDES/SLIDE155.XML" val="3341756493"/>
  <p:tag name="PPT/SLIDES/SLIDE156.XML" val="1991428736"/>
  <p:tag name="PPT/SLIDES/SLIDE157.XML" val="3817306275"/>
  <p:tag name="PPT/SLIDES/SLIDE158.XML" val="1783675174"/>
  <p:tag name="PPT/SLIDES/SLIDE159.XML" val="2643817532"/>
  <p:tag name="PPT/SLIDES/SLIDE160.XML" val="2092955276"/>
  <p:tag name="PPT/SLIDES/SLIDE161.XML" val="3202445071"/>
  <p:tag name="PPT/SLIDES/SLIDE162.XML" val="3577079283"/>
  <p:tag name="PPT/NOTESSLIDES/NOTESSLIDE92.XML" val="2525972390"/>
  <p:tag name="PPT/NOTESSLIDES/NOTESSLIDE93.XML" val="1101043730"/>
  <p:tag name="PPT/NOTESSLIDES/NOTESSLIDE94.XML" val="87571964"/>
  <p:tag name="PPT/NOTESSLIDES/NOTESSLIDE95.XML" val="2877350910"/>
  <p:tag name="PPT/NOTESSLIDES/NOTESSLIDE96.XML" val="671740309"/>
  <p:tag name="PPT/NOTESSLIDES/NOTESSLIDE97.XML" val="68219898"/>
  <p:tag name="PPT/NOTESSLIDES/NOTESSLIDE98.XML" val="127711661"/>
  <p:tag name="PPT/NOTESSLIDES/NOTESSLIDE99.XML" val="2837937539"/>
  <p:tag name="PPT/NOTESSLIDES/NOTESSLIDE100.XML" val="2124544243"/>
  <p:tag name="PPT/NOTESSLIDES/NOTESSLIDE101.XML" val="4041399005"/>
  <p:tag name="PPT/NOTESSLIDES/NOTESSLIDE102.XML" val="1083902407"/>
  <p:tag name="PPT/NOTESSLIDES/NOTESSLIDE103.XML" val="3788298845"/>
  <p:tag name="PPT/NOTESSLIDES/NOTESSLIDE104.XML" val="161093377"/>
  <p:tag name="PPT/NOTESSLIDES/NOTESSLIDE105.XML" val="1128571817"/>
  <p:tag name="PPT/NOTESSLIDES/NOTESSLIDE106.XML" val="3252746423"/>
  <p:tag name="PPT/NOTESSLIDES/NOTESSLIDE107.XML" val="585005968"/>
  <p:tag name="PPT/NOTESSLIDES/NOTESSLIDE108.XML" val="1656908700"/>
  <p:tag name="PPT/NOTESSLIDES/NOTESSLIDE109.XML" val="2547980283"/>
  <p:tag name="PPT/NOTESSLIDES/NOTESSLIDE110.XML" val="1125458315"/>
  <p:tag name="PPT/NOTESSLIDES/NOTESSLIDE111.XML" val="3026964591"/>
  <p:tag name="PPT/NOTESSLIDES/NOTESSLIDE112.XML" val="2601744752"/>
  <p:tag name="PPT/NOTESSLIDES/NOTESSLIDE113.XML" val="2708652787"/>
  <p:tag name="PPT/NOTESSLIDES/NOTESSLIDE114.XML" val="2722236339"/>
  <p:tag name="PPT/NOTESSLIDES/NOTESSLIDE115.XML" val="4030156034"/>
  <p:tag name="PPT/NOTESSLIDES/NOTESSLIDE116.XML" val="1774146195"/>
  <p:tag name="PPT/NOTESSLIDES/NOTESSLIDE117.XML" val="2884005354"/>
  <p:tag name="PPT/NOTESSLIDES/NOTESSLIDE118.XML" val="3103435915"/>
  <p:tag name="PPT/NOTESSLIDES/NOTESSLIDE119.XML" val="910742777"/>
  <p:tag name="PPT/NOTESSLIDES/NOTESSLIDE120.XML" val="2748498440"/>
  <p:tag name="PPT/NOTESSLIDES/NOTESSLIDE121.XML" val="4145727723"/>
  <p:tag name="PPT/NOTESSLIDES/NOTESSLIDE122.XML" val="2732543330"/>
  <p:tag name="PPT/NOTESSLIDES/NOTESSLIDE123.XML" val="1572997585"/>
  <p:tag name="PPT/NOTESSLIDES/NOTESSLIDE124.XML" val="3665104421"/>
  <p:tag name="PPT/NOTESSLIDES/NOTESSLIDE125.XML" val="3665813103"/>
  <p:tag name="PPT/NOTESSLIDES/NOTESSLIDE126.XML" val="1939351073"/>
  <p:tag name="PPT/NOTESSLIDES/NOTESSLIDE127.XML" val="2229027874"/>
  <p:tag name="PPT/NOTESSLIDES/NOTESSLIDE128.XML" val="3128208998"/>
  <p:tag name="PPT/NOTESSLIDES/NOTESSLIDE129.XML" val="3763018258"/>
  <p:tag name="PPT/NOTESSLIDES/NOTESSLIDE130.XML" val="875352215"/>
  <p:tag name="PPT/NOTESSLIDES/NOTESSLIDE131.XML" val="2618758790"/>
  <p:tag name="PPT/NOTESSLIDES/NOTESSLIDE132.XML" val="3333979130"/>
  <p:tag name="PPT/NOTESSLIDES/NOTESSLIDE133.XML" val="991701429"/>
  <p:tag name="PPT/NOTESSLIDES/NOTESSLIDE134.XML" val="3333915870"/>
  <p:tag name="PPT/NOTESSLIDES/NOTESSLIDE135.XML" val="3286374788"/>
  <p:tag name="PPT/NOTESSLIDES/NOTESSLIDE136.XML" val="2099067373"/>
  <p:tag name="PPT/NOTESSLIDES/NOTESSLIDE137.XML" val="1175677502"/>
  <p:tag name="PPT/NOTESSLIDES/NOTESSLIDE138.XML" val="3131860712"/>
  <p:tag name="PPT/NOTESSLIDES/NOTESSLIDE139.XML" val="2330973925"/>
  <p:tag name="PPT/NOTESSLIDES/NOTESSLIDE140.XML" val="725884471"/>
  <p:tag name="PPT/NOTESSLIDES/NOTESSLIDE141.XML" val="1043592274"/>
  <p:tag name="PPT/NOTESSLIDES/NOTESSLIDE142.XML" val="4004146058"/>
  <p:tag name="PPT/NOTESSLIDES/NOTESSLIDE143.XML" val="2589028310"/>
  <p:tag name="PPT/NOTESSLIDES/NOTESSLIDE144.XML" val="1102083401"/>
  <p:tag name="PPT/NOTESSLIDES/NOTESSLIDE145.XML" val="37074800"/>
  <p:tag name="PPT/NOTESSLIDES/NOTESSLIDE146.XML" val="2141018530"/>
  <p:tag name="PPT/NOTESSLIDES/NOTESSLIDE147.XML" val="1288469394"/>
  <p:tag name="PPT/NOTESSLIDES/NOTESSLIDE148.XML" val="3689368420"/>
  <p:tag name="PPT/NOTESSLIDES/NOTESSLIDE149.XML" val="3106238036"/>
  <p:tag name="PPT/NOTESSLIDES/NOTESSLIDE150.XML" val="1769731750"/>
  <p:tag name="PPT/NOTESSLIDES/NOTESSLIDE151.XML" val="45797954"/>
  <p:tag name="PPT/NOTESSLIDES/NOTESSLIDE152.XML" val="4119483979"/>
  <p:tag name="PPT/NOTESSLIDES/NOTESSLIDE153.XML" val="3762432305"/>
  <p:tag name="PPT/NOTESSLIDES/NOTESSLIDE154.XML" val="54861434"/>
  <p:tag name="PPT/NOTESSLIDES/NOTESSLIDE155.XML" val="3805594962"/>
  <p:tag name="PPT/NOTESSLIDES/NOTESSLIDE156.XML" val="264621234"/>
  <p:tag name="PPT/NOTESSLIDES/NOTESSLIDE59.XML" val="1365169127"/>
  <p:tag name="PPT/NOTESSLIDES/NOTESSLIDE158.XML" val="1320668447"/>
  <p:tag name="PPT/NOTESSLIDES/NOTESSLIDE159.XML" val="1302526393"/>
  <p:tag name="PPT/NOTESSLIDES/NOTESSLIDE160.XML" val="3251787500"/>
  <p:tag name="PPT/NOTESSLIDES/NOTESSLIDE161.XML" val="2233091529"/>
  <p:tag name="PPT/SLIDEMASTERS/SLIDEMASTER1.XML" val="4121467285"/>
  <p:tag name="PPT/SLIDEMASTERS/SLIDEMASTER2.XML" val="3062222599"/>
  <p:tag name="PPT/SLIDEMASTERS/SLIDEMASTER3.XML" val="64964950"/>
  <p:tag name="PPT/SLIDEMASTERS/SLIDEMASTER4.XML" val="65669529"/>
  <p:tag name="PPT/SLIDEMASTERS/SLIDEMASTER6.XML" val="3729258903"/>
  <p:tag name="PPT/SLIDELAYOUTS/SLIDELAYOUT1.XML" val="469860050"/>
  <p:tag name="PPT/SLIDELAYOUTS/SLIDELAYOUT2.XML" val="2715888461"/>
  <p:tag name="PPT/SLIDELAYOUTS/SLIDELAYOUT3.XML" val="1760783486"/>
  <p:tag name="PPT/SLIDELAYOUTS/SLIDELAYOUT4.XML" val="4110546128"/>
  <p:tag name="PPT/SLIDELAYOUTS/SLIDELAYOUT5.XML" val="2294492927"/>
  <p:tag name="PPT/SLIDELAYOUTS/SLIDELAYOUT6.XML" val="3808304240"/>
  <p:tag name="PPT/SLIDELAYOUTS/SLIDELAYOUT7.XML" val="769282087"/>
  <p:tag name="PPT/SLIDELAYOUTS/SLIDELAYOUT8.XML" val="124045678"/>
  <p:tag name="PPT/SLIDELAYOUTS/SLIDELAYOUT9.XML" val="1801133971"/>
  <p:tag name="PPT/SLIDELAYOUTS/SLIDELAYOUT10.XML" val="2411241056"/>
  <p:tag name="PPT/SLIDELAYOUTS/SLIDELAYOUT11.XML" val="477757161"/>
  <p:tag name="PPT/SLIDELAYOUTS/SLIDELAYOUT12.XML" val="2304059474"/>
  <p:tag name="PPT/SLIDELAYOUTS/SLIDELAYOUT13.XML" val="3521328882"/>
  <p:tag name="PPT/SLIDELAYOUTS/SLIDELAYOUT14.XML" val="3257859482"/>
  <p:tag name="PPT/SLIDELAYOUTS/SLIDELAYOUT15.XML" val="485277244"/>
  <p:tag name="PPT/SLIDELAYOUTS/SLIDELAYOUT16.XML" val="3410864739"/>
  <p:tag name="PPT/SLIDELAYOUTS/SLIDELAYOUT17.XML" val="985862490"/>
  <p:tag name="PPT/SLIDELAYOUTS/SLIDELAYOUT18.XML" val="2814200049"/>
  <p:tag name="PPT/SLIDELAYOUTS/SLIDELAYOUT19.XML" val="125145428"/>
  <p:tag name="PPT/SLIDELAYOUTS/SLIDELAYOUT20.XML" val="2002268910"/>
  <p:tag name="PPT/SLIDELAYOUTS/SLIDELAYOUT21.XML" val="983084465"/>
  <p:tag name="PPT/SLIDELAYOUTS/SLIDELAYOUT22.XML" val="1758685569"/>
  <p:tag name="PPT/SLIDELAYOUTS/SLIDELAYOUT23.XML" val="1143188323"/>
  <p:tag name="PPT/SLIDELAYOUTS/SLIDELAYOUT24.XML" val="2877686957"/>
  <p:tag name="PPT/SLIDELAYOUTS/SLIDELAYOUT25.XML" val="1572139040"/>
  <p:tag name="PPT/SLIDELAYOUTS/SLIDELAYOUT26.XML" val="1476336809"/>
  <p:tag name="PPT/SLIDELAYOUTS/SLIDELAYOUT27.XML" val="4052139514"/>
  <p:tag name="PPT/SLIDELAYOUTS/SLIDELAYOUT28.XML" val="4148266544"/>
  <p:tag name="PPT/SLIDELAYOUTS/SLIDELAYOUT29.XML" val="738224005"/>
  <p:tag name="PPT/SLIDELAYOUTS/SLIDELAYOUT30.XML" val="627577851"/>
  <p:tag name="PPT/SLIDELAYOUTS/SLIDELAYOUT31.XML" val="1800287352"/>
  <p:tag name="PPT/SLIDELAYOUTS/SLIDELAYOUT32.XML" val="1561161928"/>
  <p:tag name="PPT/SLIDELAYOUTS/SLIDELAYOUT33.XML" val="2830197969"/>
  <p:tag name="PPT/SLIDELAYOUTS/SLIDELAYOUT34.XML" val="2004333431"/>
  <p:tag name="PPT/SLIDELAYOUTS/SLIDELAYOUT35.XML" val="3477973752"/>
  <p:tag name="PPT/SLIDELAYOUTS/SLIDELAYOUT36.XML" val="1841663642"/>
  <p:tag name="PPT/SLIDELAYOUTS/SLIDELAYOUT37.XML" val="2217582305"/>
  <p:tag name="PPT/SLIDELAYOUTS/SLIDELAYOUT38.XML" val="2636016634"/>
  <p:tag name="PPT/SLIDELAYOUTS/SLIDELAYOUT39.XML" val="2804285360"/>
  <p:tag name="PPT/SLIDELAYOUTS/SLIDELAYOUT40.XML" val="2794130509"/>
  <p:tag name="PPT/SLIDELAYOUTS/SLIDELAYOUT41.XML" val="3932258494"/>
  <p:tag name="PPT/SLIDELAYOUTS/SLIDELAYOUT42.XML" val="2376925062"/>
  <p:tag name="PPT/SLIDELAYOUTS/SLIDELAYOUT43.XML" val="3447113120"/>
  <p:tag name="PPT/SLIDELAYOUTS/SLIDELAYOUT44.XML" val="2221171591"/>
  <p:tag name="PPT/SLIDELAYOUTS/SLIDELAYOUT45.XML" val="622456809"/>
  <p:tag name="PPT/SLIDELAYOUTS/SLIDELAYOUT46.XML" val="2627376760"/>
  <p:tag name="PPT/SLIDELAYOUTS/SLIDELAYOUT47.XML" val="2098953908"/>
  <p:tag name="PPT/SLIDELAYOUTS/SLIDELAYOUT48.XML" val="3911304509"/>
  <p:tag name="PPT/SLIDELAYOUTS/SLIDELAYOUT49.XML" val="1139445144"/>
  <p:tag name="PPT/SLIDELAYOUTS/SLIDELAYOUT50.XML" val="2325021840"/>
  <p:tag name="PPT/SLIDELAYOUTS/SLIDELAYOUT51.XML" val="310873338"/>
  <p:tag name="PPT/SLIDELAYOUTS/SLIDELAYOUT52.XML" val="576720982"/>
  <p:tag name="PPT/SLIDELAYOUTS/SLIDELAYOUT53.XML" val="1694585010"/>
  <p:tag name="PPT/SLIDELAYOUTS/SLIDELAYOUT54.XML" val="4239508036"/>
  <p:tag name="PPT/SLIDELAYOUTS/SLIDELAYOUT55.XML" val="2406384384"/>
  <p:tag name="PPT/NOTESSLIDES/NOTESSLIDE1.XML" val="1308505541"/>
  <p:tag name="PPT/NOTESSLIDES/NOTESSLIDE2.XML" val="4226716849"/>
  <p:tag name="PPT/NOTESSLIDES/NOTESSLIDE3.XML" val="922982449"/>
  <p:tag name="PPT/NOTESSLIDES/NOTESSLIDE4.XML" val="3272013877"/>
  <p:tag name="PPT/NOTESSLIDES/NOTESSLIDE5.XML" val="830809014"/>
  <p:tag name="PPT/NOTESSLIDES/NOTESSLIDE6.XML" val="3848769589"/>
  <p:tag name="PPT/NOTESSLIDES/NOTESSLIDE7.XML" val="1443528749"/>
  <p:tag name="PPT/NOTESSLIDES/NOTESSLIDE8.XML" val="176927718"/>
  <p:tag name="PPT/NOTESSLIDES/NOTESSLIDE9.XML" val="3354578599"/>
  <p:tag name="PPT/NOTESSLIDES/NOTESSLIDE10.XML" val="602244356"/>
  <p:tag name="PPT/NOTESSLIDES/NOTESSLIDE11.XML" val="2435456806"/>
  <p:tag name="PPT/NOTESSLIDES/NOTESSLIDE157.XML" val="3216514659"/>
  <p:tag name="PPT/NOTESSLIDES/NOTESSLIDE12.XML" val="3796637994"/>
  <p:tag name="PPT/NOTESSLIDES/NOTESSLIDE13.XML" val="1845952336"/>
  <p:tag name="PPT/NOTESSLIDES/NOTESSLIDE14.XML" val="3154747262"/>
  <p:tag name="PPT/NOTESSLIDES/NOTESSLIDE15.XML" val="4239626901"/>
  <p:tag name="PPT/NOTESSLIDES/NOTESSLIDE16.XML" val="511582612"/>
  <p:tag name="PPT/NOTESSLIDES/NOTESSLIDE17.XML" val="615378816"/>
  <p:tag name="PPT/NOTESSLIDES/NOTESSLIDE18.XML" val="195749520"/>
  <p:tag name="PPT/NOTESSLIDES/NOTESSLIDE19.XML" val="177054854"/>
  <p:tag name="PPT/NOTESSLIDES/NOTESSLIDE20.XML" val="3710820828"/>
  <p:tag name="PPT/NOTESSLIDES/NOTESSLIDE21.XML" val="544310961"/>
  <p:tag name="PPT/NOTESSLIDES/NOTESSLIDE22.XML" val="3598083718"/>
  <p:tag name="PPT/NOTESSLIDES/NOTESSLIDE23.XML" val="2544344336"/>
  <p:tag name="PPT/NOTESSLIDES/NOTESSLIDE24.XML" val="1384215495"/>
  <p:tag name="PPT/NOTESSLIDES/NOTESSLIDE25.XML" val="2097262989"/>
  <p:tag name="PPT/NOTESSLIDES/NOTESSLIDE26.XML" val="3921694121"/>
  <p:tag name="PPT/NOTESSLIDES/NOTESSLIDE27.XML" val="2360464409"/>
  <p:tag name="PPT/NOTESSLIDES/NOTESSLIDE28.XML" val="2982643379"/>
  <p:tag name="PPT/NOTESSLIDES/NOTESSLIDE29.XML" val="2144618749"/>
  <p:tag name="PPT/NOTESSLIDES/NOTESSLIDE30.XML" val="820968155"/>
  <p:tag name="PPT/NOTESSLIDES/NOTESSLIDE31.XML" val="1828517712"/>
  <p:tag name="PPT/NOTESSLIDES/NOTESSLIDE32.XML" val="3098219460"/>
  <p:tag name="PPT/NOTESSLIDES/NOTESSLIDE33.XML" val="897114776"/>
  <p:tag name="PPT/NOTESSLIDES/NOTESSLIDE34.XML" val="2295561249"/>
  <p:tag name="PPT/NOTESSLIDES/NOTESSLIDE35.XML" val="4084594146"/>
  <p:tag name="PPT/NOTESSLIDES/NOTESSLIDE36.XML" val="2610631682"/>
  <p:tag name="PPT/NOTESSLIDES/NOTESSLIDE37.XML" val="2723697387"/>
  <p:tag name="PPT/NOTESSLIDES/NOTESSLIDE38.XML" val="3007268662"/>
  <p:tag name="PPT/NOTESSLIDES/NOTESSLIDE39.XML" val="3273624307"/>
  <p:tag name="PPT/NOTESSLIDES/NOTESSLIDE40.XML" val="483519002"/>
  <p:tag name="PPT/NOTESSLIDES/NOTESSLIDE41.XML" val="1913082034"/>
  <p:tag name="PPT/NOTESSLIDES/NOTESSLIDE42.XML" val="4260086238"/>
  <p:tag name="PPT/NOTESSLIDES/NOTESSLIDE43.XML" val="1061408943"/>
  <p:tag name="PPT/NOTESSLIDES/NOTESSLIDE44.XML" val="1925122151"/>
  <p:tag name="PPT/NOTESSLIDES/NOTESSLIDE45.XML" val="3806489876"/>
  <p:tag name="PPT/NOTESSLIDES/NOTESSLIDE46.XML" val="2763690222"/>
  <p:tag name="PPT/NOTESSLIDES/NOTESSLIDE47.XML" val="2517355045"/>
  <p:tag name="PPT/NOTESSLIDES/NOTESSLIDE48.XML" val="576602100"/>
  <p:tag name="PPT/NOTESSLIDES/NOTESSLIDE49.XML" val="4123486206"/>
  <p:tag name="PPT/NOTESSLIDES/NOTESSLIDE50.XML" val="1930014922"/>
  <p:tag name="PPT/NOTESSLIDES/NOTESSLIDE51.XML" val="1443572725"/>
  <p:tag name="PPT/NOTESSLIDES/NOTESSLIDE52.XML" val="385433484"/>
  <p:tag name="PPT/NOTESSLIDES/NOTESSLIDE53.XML" val="156906945"/>
  <p:tag name="PPT/NOTESSLIDES/NOTESSLIDE54.XML" val="823288136"/>
  <p:tag name="PPT/NOTESSLIDES/NOTESSLIDE55.XML" val="768876126"/>
  <p:tag name="PPT/NOTESSLIDES/NOTESSLIDE56.XML" val="1860864499"/>
  <p:tag name="PPT/NOTESSLIDES/NOTESSLIDE57.XML" val="2094087149"/>
  <p:tag name="PPT/NOTESSLIDES/NOTESSLIDE58.XML" val="2756162042"/>
  <p:tag name="PPT/NOTESSLIDES/NOTESSLIDE60.XML" val="66860103"/>
  <p:tag name="PPT/NOTESSLIDES/NOTESSLIDE61.XML" val="23747979"/>
  <p:tag name="PPT/NOTESSLIDES/NOTESSLIDE62.XML" val="286666622"/>
  <p:tag name="PPT/NOTESSLIDES/NOTESSLIDE63.XML" val="979329982"/>
  <p:tag name="PPT/NOTESSLIDES/NOTESSLIDE64.XML" val="1186958757"/>
  <p:tag name="PPT/NOTESSLIDES/NOTESSLIDE65.XML" val="1637046380"/>
  <p:tag name="PPT/NOTESSLIDES/NOTESSLIDE66.XML" val="574924026"/>
  <p:tag name="PPT/NOTESSLIDES/NOTESSLIDE67.XML" val="2941552121"/>
  <p:tag name="PPT/NOTESSLIDES/NOTESSLIDE68.XML" val="2924602652"/>
  <p:tag name="PPT/NOTESSLIDES/NOTESSLIDE69.XML" val="2369033361"/>
  <p:tag name="PPT/NOTESSLIDES/NOTESSLIDE70.XML" val="167379757"/>
  <p:tag name="PPT/NOTESSLIDES/NOTESSLIDE71.XML" val="352316014"/>
  <p:tag name="PPT/NOTESSLIDES/NOTESSLIDE72.XML" val="1106932771"/>
  <p:tag name="PPT/NOTESSLIDES/NOTESSLIDE73.XML" val="2429851568"/>
  <p:tag name="PPT/NOTESSLIDES/NOTESSLIDE74.XML" val="2042342281"/>
  <p:tag name="PPT/NOTESSLIDES/NOTESSLIDE75.XML" val="11451560"/>
  <p:tag name="PPT/NOTESSLIDES/NOTESSLIDE76.XML" val="3400567618"/>
  <p:tag name="PPT/NOTESSLIDES/NOTESSLIDE77.XML" val="4211281835"/>
  <p:tag name="PPT/NOTESSLIDES/NOTESSLIDE78.XML" val="2402558550"/>
  <p:tag name="PPT/NOTESSLIDES/NOTESSLIDE79.XML" val="3673429879"/>
  <p:tag name="PPT/NOTESSLIDES/NOTESSLIDE80.XML" val="662632488"/>
  <p:tag name="PPT/NOTESSLIDES/NOTESSLIDE81.XML" val="1594587687"/>
  <p:tag name="PPT/NOTESSLIDES/NOTESSLIDE82.XML" val="3475003544"/>
  <p:tag name="PPT/NOTESSLIDES/NOTESSLIDE83.XML" val="3155294909"/>
  <p:tag name="PPT/NOTESSLIDES/NOTESSLIDE84.XML" val="1222882121"/>
  <p:tag name="PPT/NOTESSLIDES/NOTESSLIDE85.XML" val="4114505167"/>
  <p:tag name="PPT/NOTESSLIDES/NOTESSLIDE86.XML" val="2873513615"/>
  <p:tag name="PPT/NOTESSLIDES/NOTESSLIDE87.XML" val="3339388335"/>
  <p:tag name="PPT/NOTESSLIDES/NOTESSLIDE88.XML" val="2678000845"/>
  <p:tag name="PPT/NOTESSLIDES/NOTESSLIDE89.XML" val="556314201"/>
  <p:tag name="PPT/NOTESSLIDES/NOTESSLIDE90.XML" val="1420276061"/>
  <p:tag name="PPT/NOTESSLIDES/NOTESSLIDE91.XML" val="3979211369"/>
  <p:tag name="PPT/THEME/THEME1.XML" val="748829465"/>
  <p:tag name="PPT/NOTESMASTERS/NOTESMASTER1.XML" val="3856756388"/>
  <p:tag name="PPT/MEDIA/IMAGE2.JPG" val="1775717950"/>
  <p:tag name="PPT/THEME/THEME7.XML" val="1572619131"/>
  <p:tag name="PPT/THEME/THEME6.XML" val="3694475385"/>
  <p:tag name="PPT/THEME/THEME4.XML" val="3122390200"/>
  <p:tag name="PPT/THEME/THEME3.XML" val="1992894096"/>
  <p:tag name="PPT/THEME/THEME2.XML" val="517379260"/>
  <p:tag name="PPT/MEDIA/IMAGE1.JPG" val="2759833935"/>
</p:tagLst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5417</Words>
  <Application>Microsoft Office PowerPoint</Application>
  <PresentationFormat>Personalizar</PresentationFormat>
  <Paragraphs>1401</Paragraphs>
  <Slides>147</Slides>
  <Notes>146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147</vt:i4>
      </vt:variant>
    </vt:vector>
  </HeadingPairs>
  <TitlesOfParts>
    <vt:vector size="153" baseType="lpstr">
      <vt:lpstr>Arial</vt:lpstr>
      <vt:lpstr>Calibri</vt:lpstr>
      <vt:lpstr>Liberation Sans</vt:lpstr>
      <vt:lpstr>Liberation Serif</vt:lpstr>
      <vt:lpstr>Times New Roman</vt:lpstr>
      <vt:lpstr>Blank Slide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12</cp:revision>
  <dcterms:modified xsi:type="dcterms:W3CDTF">2025-04-01T14:02:41Z</dcterms:modified>
</cp:coreProperties>
</file>